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
  </p:notesMasterIdLst>
  <p:sldIdLst>
    <p:sldId id="256" r:id="rId2"/>
    <p:sldId id="261" r:id="rId3"/>
    <p:sldId id="257" r:id="rId4"/>
    <p:sldId id="262" r:id="rId5"/>
    <p:sldId id="258" r:id="rId6"/>
    <p:sldId id="263" r:id="rId7"/>
    <p:sldId id="259" r:id="rId8"/>
    <p:sldId id="264" r:id="rId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3" d="100"/>
          <a:sy n="53" d="100"/>
        </p:scale>
        <p:origin x="77" y="10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jpeg>
</file>

<file path=ppt/media/image3.jpe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45CB5E-0490-404C-9F5A-001E5348FB78}" type="datetimeFigureOut">
              <a:rPr lang="zh-CN" altLang="en-US" smtClean="0"/>
              <a:t>2024/1/14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A5D63E-E712-4DD7-8DDA-193834EF37A4}" type="slidenum">
              <a:rPr lang="zh-CN" altLang="en-US" smtClean="0"/>
              <a:t>‹#›</a:t>
            </a:fld>
            <a:endParaRPr lang="zh-CN" altLang="en-US"/>
          </a:p>
        </p:txBody>
      </p:sp>
    </p:spTree>
    <p:extLst>
      <p:ext uri="{BB962C8B-B14F-4D97-AF65-F5344CB8AC3E}">
        <p14:creationId xmlns:p14="http://schemas.microsoft.com/office/powerpoint/2010/main" val="3395082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42415DA-2944-4E59-BD92-23D84B929EFC}" type="slidenum">
              <a:rPr lang="zh-CN" altLang="en-US" smtClean="0"/>
              <a:t>1</a:t>
            </a:fld>
            <a:endParaRPr lang="zh-CN" altLang="en-US"/>
          </a:p>
        </p:txBody>
      </p:sp>
    </p:spTree>
    <p:extLst>
      <p:ext uri="{BB962C8B-B14F-4D97-AF65-F5344CB8AC3E}">
        <p14:creationId xmlns:p14="http://schemas.microsoft.com/office/powerpoint/2010/main" val="24772762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42415DA-2944-4E59-BD92-23D84B929EFC}" type="slidenum">
              <a:rPr lang="zh-CN" altLang="en-US" smtClean="0"/>
              <a:t>3</a:t>
            </a:fld>
            <a:endParaRPr lang="zh-CN" altLang="en-US"/>
          </a:p>
        </p:txBody>
      </p:sp>
    </p:spTree>
    <p:extLst>
      <p:ext uri="{BB962C8B-B14F-4D97-AF65-F5344CB8AC3E}">
        <p14:creationId xmlns:p14="http://schemas.microsoft.com/office/powerpoint/2010/main" val="223001394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42415DA-2944-4E59-BD92-23D84B929EFC}" type="slidenum">
              <a:rPr lang="zh-CN" altLang="en-US" smtClean="0"/>
              <a:t>5</a:t>
            </a:fld>
            <a:endParaRPr lang="zh-CN" altLang="en-US"/>
          </a:p>
        </p:txBody>
      </p:sp>
    </p:spTree>
    <p:extLst>
      <p:ext uri="{BB962C8B-B14F-4D97-AF65-F5344CB8AC3E}">
        <p14:creationId xmlns:p14="http://schemas.microsoft.com/office/powerpoint/2010/main" val="13300590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42415DA-2944-4E59-BD92-23D84B929EFC}" type="slidenum">
              <a:rPr lang="zh-CN" altLang="en-US" smtClean="0"/>
              <a:t>7</a:t>
            </a:fld>
            <a:endParaRPr lang="zh-CN" altLang="en-US"/>
          </a:p>
        </p:txBody>
      </p:sp>
    </p:spTree>
    <p:extLst>
      <p:ext uri="{BB962C8B-B14F-4D97-AF65-F5344CB8AC3E}">
        <p14:creationId xmlns:p14="http://schemas.microsoft.com/office/powerpoint/2010/main" val="24370281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D955ACC-630B-B29E-2C6B-5E92B939830B}"/>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539EC730-A08B-2C50-D23F-D64042561D9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9293D81E-BFD2-7CE7-B7F7-C49F711D4151}"/>
              </a:ext>
            </a:extLst>
          </p:cNvPr>
          <p:cNvSpPr>
            <a:spLocks noGrp="1"/>
          </p:cNvSpPr>
          <p:nvPr>
            <p:ph type="dt" sz="half" idx="10"/>
          </p:nvPr>
        </p:nvSpPr>
        <p:spPr/>
        <p:txBody>
          <a:bodyPr/>
          <a:lstStyle/>
          <a:p>
            <a:fld id="{EE89DF1F-6530-4699-A111-D33995AECCB8}" type="datetimeFigureOut">
              <a:rPr lang="zh-CN" altLang="en-US" smtClean="0"/>
              <a:t>2024/1/14</a:t>
            </a:fld>
            <a:endParaRPr lang="zh-CN" altLang="en-US"/>
          </a:p>
        </p:txBody>
      </p:sp>
      <p:sp>
        <p:nvSpPr>
          <p:cNvPr id="5" name="页脚占位符 4">
            <a:extLst>
              <a:ext uri="{FF2B5EF4-FFF2-40B4-BE49-F238E27FC236}">
                <a16:creationId xmlns:a16="http://schemas.microsoft.com/office/drawing/2014/main" id="{B160F198-A62A-2F7F-3D1A-CA7099EE5E9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86B7BA6-9413-8C93-21C6-A5C540570277}"/>
              </a:ext>
            </a:extLst>
          </p:cNvPr>
          <p:cNvSpPr>
            <a:spLocks noGrp="1"/>
          </p:cNvSpPr>
          <p:nvPr>
            <p:ph type="sldNum" sz="quarter" idx="12"/>
          </p:nvPr>
        </p:nvSpPr>
        <p:spPr/>
        <p:txBody>
          <a:bodyPr/>
          <a:lstStyle/>
          <a:p>
            <a:fld id="{3DA2084D-558C-4FF2-B830-8D81DB3FE34D}" type="slidenum">
              <a:rPr lang="zh-CN" altLang="en-US" smtClean="0"/>
              <a:t>‹#›</a:t>
            </a:fld>
            <a:endParaRPr lang="zh-CN" altLang="en-US"/>
          </a:p>
        </p:txBody>
      </p:sp>
    </p:spTree>
    <p:extLst>
      <p:ext uri="{BB962C8B-B14F-4D97-AF65-F5344CB8AC3E}">
        <p14:creationId xmlns:p14="http://schemas.microsoft.com/office/powerpoint/2010/main" val="14316508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6A4156-9482-6F37-C054-E662DA619323}"/>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DF53CE01-CF79-FD2A-474A-A076F5D2E619}"/>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8046EBC-5813-8922-2F1E-382308C9AEF6}"/>
              </a:ext>
            </a:extLst>
          </p:cNvPr>
          <p:cNvSpPr>
            <a:spLocks noGrp="1"/>
          </p:cNvSpPr>
          <p:nvPr>
            <p:ph type="dt" sz="half" idx="10"/>
          </p:nvPr>
        </p:nvSpPr>
        <p:spPr/>
        <p:txBody>
          <a:bodyPr/>
          <a:lstStyle/>
          <a:p>
            <a:fld id="{EE89DF1F-6530-4699-A111-D33995AECCB8}" type="datetimeFigureOut">
              <a:rPr lang="zh-CN" altLang="en-US" smtClean="0"/>
              <a:t>2024/1/14</a:t>
            </a:fld>
            <a:endParaRPr lang="zh-CN" altLang="en-US"/>
          </a:p>
        </p:txBody>
      </p:sp>
      <p:sp>
        <p:nvSpPr>
          <p:cNvPr id="5" name="页脚占位符 4">
            <a:extLst>
              <a:ext uri="{FF2B5EF4-FFF2-40B4-BE49-F238E27FC236}">
                <a16:creationId xmlns:a16="http://schemas.microsoft.com/office/drawing/2014/main" id="{1C54C40D-6C3C-AC2C-B016-DB48E988190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C9E8F6B-0D2B-50BD-7F9C-144CF8E0A8FC}"/>
              </a:ext>
            </a:extLst>
          </p:cNvPr>
          <p:cNvSpPr>
            <a:spLocks noGrp="1"/>
          </p:cNvSpPr>
          <p:nvPr>
            <p:ph type="sldNum" sz="quarter" idx="12"/>
          </p:nvPr>
        </p:nvSpPr>
        <p:spPr/>
        <p:txBody>
          <a:bodyPr/>
          <a:lstStyle/>
          <a:p>
            <a:fld id="{3DA2084D-558C-4FF2-B830-8D81DB3FE34D}" type="slidenum">
              <a:rPr lang="zh-CN" altLang="en-US" smtClean="0"/>
              <a:t>‹#›</a:t>
            </a:fld>
            <a:endParaRPr lang="zh-CN" altLang="en-US"/>
          </a:p>
        </p:txBody>
      </p:sp>
    </p:spTree>
    <p:extLst>
      <p:ext uri="{BB962C8B-B14F-4D97-AF65-F5344CB8AC3E}">
        <p14:creationId xmlns:p14="http://schemas.microsoft.com/office/powerpoint/2010/main" val="412524426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92304362-5D1F-2DB1-313C-66000C76BE15}"/>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F28EF7FC-8E0F-F876-1070-1744A3DA0BA9}"/>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0DB6DEF-52D7-3AFF-B592-F418753CDC4F}"/>
              </a:ext>
            </a:extLst>
          </p:cNvPr>
          <p:cNvSpPr>
            <a:spLocks noGrp="1"/>
          </p:cNvSpPr>
          <p:nvPr>
            <p:ph type="dt" sz="half" idx="10"/>
          </p:nvPr>
        </p:nvSpPr>
        <p:spPr/>
        <p:txBody>
          <a:bodyPr/>
          <a:lstStyle/>
          <a:p>
            <a:fld id="{EE89DF1F-6530-4699-A111-D33995AECCB8}" type="datetimeFigureOut">
              <a:rPr lang="zh-CN" altLang="en-US" smtClean="0"/>
              <a:t>2024/1/14</a:t>
            </a:fld>
            <a:endParaRPr lang="zh-CN" altLang="en-US"/>
          </a:p>
        </p:txBody>
      </p:sp>
      <p:sp>
        <p:nvSpPr>
          <p:cNvPr id="5" name="页脚占位符 4">
            <a:extLst>
              <a:ext uri="{FF2B5EF4-FFF2-40B4-BE49-F238E27FC236}">
                <a16:creationId xmlns:a16="http://schemas.microsoft.com/office/drawing/2014/main" id="{6EF322C4-EA93-4B13-F3CC-A8398584354E}"/>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A1A03B6D-A4F2-87FC-680C-FD9138787678}"/>
              </a:ext>
            </a:extLst>
          </p:cNvPr>
          <p:cNvSpPr>
            <a:spLocks noGrp="1"/>
          </p:cNvSpPr>
          <p:nvPr>
            <p:ph type="sldNum" sz="quarter" idx="12"/>
          </p:nvPr>
        </p:nvSpPr>
        <p:spPr/>
        <p:txBody>
          <a:bodyPr/>
          <a:lstStyle/>
          <a:p>
            <a:fld id="{3DA2084D-558C-4FF2-B830-8D81DB3FE34D}" type="slidenum">
              <a:rPr lang="zh-CN" altLang="en-US" smtClean="0"/>
              <a:t>‹#›</a:t>
            </a:fld>
            <a:endParaRPr lang="zh-CN" altLang="en-US"/>
          </a:p>
        </p:txBody>
      </p:sp>
    </p:spTree>
    <p:extLst>
      <p:ext uri="{BB962C8B-B14F-4D97-AF65-F5344CB8AC3E}">
        <p14:creationId xmlns:p14="http://schemas.microsoft.com/office/powerpoint/2010/main" val="10072936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Blank-OfficePLUS">
    <p:spTree>
      <p:nvGrpSpPr>
        <p:cNvPr id="1" name=""/>
        <p:cNvGrpSpPr/>
        <p:nvPr/>
      </p:nvGrpSpPr>
      <p:grpSpPr>
        <a:xfrm>
          <a:off x="0" y="0"/>
          <a:ext cx="0" cy="0"/>
          <a:chOff x="0" y="0"/>
          <a:chExt cx="0" cy="0"/>
        </a:xfrm>
      </p:grpSpPr>
    </p:spTree>
    <p:extLst>
      <p:ext uri="{BB962C8B-B14F-4D97-AF65-F5344CB8AC3E}">
        <p14:creationId xmlns:p14="http://schemas.microsoft.com/office/powerpoint/2010/main" val="381852775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节标题">
    <p:spTree>
      <p:nvGrpSpPr>
        <p:cNvPr id="1" name=""/>
        <p:cNvGrpSpPr/>
        <p:nvPr/>
      </p:nvGrpSpPr>
      <p:grpSpPr>
        <a:xfrm>
          <a:off x="0" y="0"/>
          <a:ext cx="0" cy="0"/>
          <a:chOff x="0" y="0"/>
          <a:chExt cx="0" cy="0"/>
        </a:xfrm>
      </p:grpSpPr>
      <p:sp>
        <p:nvSpPr>
          <p:cNvPr id="6" name="标题 19">
            <a:extLst>
              <a:ext uri="{FF2B5EF4-FFF2-40B4-BE49-F238E27FC236}">
                <a16:creationId xmlns:a16="http://schemas.microsoft.com/office/drawing/2014/main" id="{6C58046D-97D0-2220-E509-805DF2592FE0}"/>
              </a:ext>
            </a:extLst>
          </p:cNvPr>
          <p:cNvSpPr>
            <a:spLocks noGrp="1"/>
          </p:cNvSpPr>
          <p:nvPr>
            <p:ph type="title"/>
          </p:nvPr>
        </p:nvSpPr>
        <p:spPr>
          <a:xfrm>
            <a:off x="5624196" y="3011412"/>
            <a:ext cx="5419185" cy="895350"/>
          </a:xfrm>
        </p:spPr>
        <p:txBody>
          <a:bodyPr anchor="b">
            <a:normAutofit/>
          </a:bodyPr>
          <a:lstStyle>
            <a:lvl1pPr algn="l">
              <a:defRPr sz="2400" b="1">
                <a:solidFill>
                  <a:schemeClr val="accent2"/>
                </a:solidFill>
              </a:defRPr>
            </a:lvl1pPr>
          </a:lstStyle>
          <a:p>
            <a:r>
              <a:rPr lang="en-US" dirty="0"/>
              <a:t>Click to edit Master title style</a:t>
            </a:r>
            <a:endParaRPr lang="zh-CN" altLang="en-US" dirty="0"/>
          </a:p>
        </p:txBody>
      </p:sp>
      <p:sp>
        <p:nvSpPr>
          <p:cNvPr id="7" name="文本占位符 20">
            <a:extLst>
              <a:ext uri="{FF2B5EF4-FFF2-40B4-BE49-F238E27FC236}">
                <a16:creationId xmlns:a16="http://schemas.microsoft.com/office/drawing/2014/main" id="{3969F686-C769-64BA-081F-D74D040E9757}"/>
              </a:ext>
            </a:extLst>
          </p:cNvPr>
          <p:cNvSpPr>
            <a:spLocks noGrp="1"/>
          </p:cNvSpPr>
          <p:nvPr>
            <p:ph type="body" idx="1"/>
          </p:nvPr>
        </p:nvSpPr>
        <p:spPr>
          <a:xfrm>
            <a:off x="5625312" y="3906762"/>
            <a:ext cx="5419185" cy="1015623"/>
          </a:xfrm>
        </p:spPr>
        <p:txBody>
          <a:bodyPr anchor="t">
            <a:normAutofit/>
          </a:bodyPr>
          <a:lstStyle>
            <a:lvl1pPr marL="0" indent="0" algn="l">
              <a:lnSpc>
                <a:spcPct val="150000"/>
              </a:lnSpc>
              <a:spcBef>
                <a:spcPts val="0"/>
              </a:spcBef>
              <a:buNone/>
              <a:defRPr sz="1100">
                <a:solidFill>
                  <a:schemeClr val="accent2"/>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dirty="0"/>
              <a:t>Edit Master text styles</a:t>
            </a:r>
          </a:p>
        </p:txBody>
      </p:sp>
      <p:grpSp>
        <p:nvGrpSpPr>
          <p:cNvPr id="8" name="组合 7">
            <a:extLst>
              <a:ext uri="{FF2B5EF4-FFF2-40B4-BE49-F238E27FC236}">
                <a16:creationId xmlns:a16="http://schemas.microsoft.com/office/drawing/2014/main" id="{80C572A9-50EF-88FB-7C9E-D1B23A003950}"/>
              </a:ext>
            </a:extLst>
          </p:cNvPr>
          <p:cNvGrpSpPr/>
          <p:nvPr userDrawn="1"/>
        </p:nvGrpSpPr>
        <p:grpSpPr>
          <a:xfrm>
            <a:off x="319314" y="2036404"/>
            <a:ext cx="4072838" cy="4821596"/>
            <a:chOff x="8076387" y="719679"/>
            <a:chExt cx="1691389" cy="2002337"/>
          </a:xfrm>
          <a:solidFill>
            <a:schemeClr val="accent1">
              <a:lumMod val="20000"/>
              <a:lumOff val="80000"/>
            </a:schemeClr>
          </a:solidFill>
        </p:grpSpPr>
        <p:sp>
          <p:nvSpPr>
            <p:cNvPr id="9" name="任意多边形: 形状 8">
              <a:extLst>
                <a:ext uri="{FF2B5EF4-FFF2-40B4-BE49-F238E27FC236}">
                  <a16:creationId xmlns:a16="http://schemas.microsoft.com/office/drawing/2014/main" id="{3118A367-05C9-F339-8D5F-6CBF1B11E533}"/>
                </a:ext>
              </a:extLst>
            </p:cNvPr>
            <p:cNvSpPr/>
            <p:nvPr userDrawn="1"/>
          </p:nvSpPr>
          <p:spPr>
            <a:xfrm>
              <a:off x="8076387" y="1142847"/>
              <a:ext cx="1263335" cy="1579169"/>
            </a:xfrm>
            <a:custGeom>
              <a:avLst/>
              <a:gdLst>
                <a:gd name="connsiteX0" fmla="*/ 898856 w 890471"/>
                <a:gd name="connsiteY0" fmla="*/ 449461 h 1113088"/>
                <a:gd name="connsiteX1" fmla="*/ 431359 w 890471"/>
                <a:gd name="connsiteY1" fmla="*/ 297 h 1113088"/>
                <a:gd name="connsiteX2" fmla="*/ 528 w 890471"/>
                <a:gd name="connsiteY2" fmla="*/ 427199 h 1113088"/>
                <a:gd name="connsiteX3" fmla="*/ 89575 w 890471"/>
                <a:gd name="connsiteY3" fmla="*/ 720531 h 1113088"/>
                <a:gd name="connsiteX4" fmla="*/ 233622 w 890471"/>
                <a:gd name="connsiteY4" fmla="*/ 1096362 h 1113088"/>
                <a:gd name="connsiteX5" fmla="*/ 233622 w 890471"/>
                <a:gd name="connsiteY5" fmla="*/ 1113386 h 1113088"/>
                <a:gd name="connsiteX6" fmla="*/ 664453 w 890471"/>
                <a:gd name="connsiteY6" fmla="*/ 1113386 h 1113088"/>
                <a:gd name="connsiteX7" fmla="*/ 664453 w 890471"/>
                <a:gd name="connsiteY7" fmla="*/ 1108148 h 1113088"/>
                <a:gd name="connsiteX8" fmla="*/ 804571 w 890471"/>
                <a:gd name="connsiteY8" fmla="*/ 725769 h 1113088"/>
                <a:gd name="connsiteX9" fmla="*/ 898856 w 890471"/>
                <a:gd name="connsiteY9" fmla="*/ 449461 h 1113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0471" h="1113088">
                  <a:moveTo>
                    <a:pt x="898856" y="449461"/>
                  </a:moveTo>
                  <a:cubicBezTo>
                    <a:pt x="898856" y="195415"/>
                    <a:pt x="688024" y="-8870"/>
                    <a:pt x="431359" y="297"/>
                  </a:cubicBezTo>
                  <a:cubicBezTo>
                    <a:pt x="200884" y="9464"/>
                    <a:pt x="12313" y="195415"/>
                    <a:pt x="528" y="427199"/>
                  </a:cubicBezTo>
                  <a:cubicBezTo>
                    <a:pt x="-4710" y="537199"/>
                    <a:pt x="29337" y="639341"/>
                    <a:pt x="89575" y="720531"/>
                  </a:cubicBezTo>
                  <a:cubicBezTo>
                    <a:pt x="181241" y="841007"/>
                    <a:pt x="233622" y="944458"/>
                    <a:pt x="233622" y="1096362"/>
                  </a:cubicBezTo>
                  <a:lnTo>
                    <a:pt x="233622" y="1113386"/>
                  </a:lnTo>
                  <a:lnTo>
                    <a:pt x="664453" y="1113386"/>
                  </a:lnTo>
                  <a:lnTo>
                    <a:pt x="664453" y="1108148"/>
                  </a:lnTo>
                  <a:cubicBezTo>
                    <a:pt x="664453" y="954934"/>
                    <a:pt x="711595" y="847554"/>
                    <a:pt x="804571" y="725769"/>
                  </a:cubicBezTo>
                  <a:cubicBezTo>
                    <a:pt x="863499" y="648508"/>
                    <a:pt x="898856" y="552913"/>
                    <a:pt x="898856" y="449461"/>
                  </a:cubicBezTo>
                  <a:close/>
                </a:path>
              </a:pathLst>
            </a:custGeom>
            <a:grpFill/>
            <a:ln w="13088" cap="flat">
              <a:noFill/>
              <a:prstDash val="solid"/>
              <a:miter/>
            </a:ln>
          </p:spPr>
          <p:txBody>
            <a:bodyPr rtlCol="0" anchor="ctr"/>
            <a:lstStyle/>
            <a:p>
              <a:endParaRPr lang="zh-CN" altLang="en-US"/>
            </a:p>
          </p:txBody>
        </p:sp>
        <p:sp>
          <p:nvSpPr>
            <p:cNvPr id="10" name="任意多边形: 形状 9">
              <a:extLst>
                <a:ext uri="{FF2B5EF4-FFF2-40B4-BE49-F238E27FC236}">
                  <a16:creationId xmlns:a16="http://schemas.microsoft.com/office/drawing/2014/main" id="{E7DB6749-013C-F02A-97CC-785A2A773933}"/>
                </a:ext>
              </a:extLst>
            </p:cNvPr>
            <p:cNvSpPr/>
            <p:nvPr userDrawn="1"/>
          </p:nvSpPr>
          <p:spPr>
            <a:xfrm>
              <a:off x="9489100" y="1622592"/>
              <a:ext cx="278676" cy="18578"/>
            </a:xfrm>
            <a:custGeom>
              <a:avLst/>
              <a:gdLst>
                <a:gd name="connsiteX0" fmla="*/ 0 w 196427"/>
                <a:gd name="connsiteY0" fmla="*/ 0 h 0"/>
                <a:gd name="connsiteX1" fmla="*/ 206904 w 196427"/>
                <a:gd name="connsiteY1" fmla="*/ 0 h 0"/>
              </a:gdLst>
              <a:ahLst/>
              <a:cxnLst>
                <a:cxn ang="0">
                  <a:pos x="connsiteX0" y="connsiteY0"/>
                </a:cxn>
                <a:cxn ang="0">
                  <a:pos x="connsiteX1" y="connsiteY1"/>
                </a:cxn>
              </a:cxnLst>
              <a:rect l="l" t="t" r="r" b="b"/>
              <a:pathLst>
                <a:path w="196427">
                  <a:moveTo>
                    <a:pt x="0" y="0"/>
                  </a:moveTo>
                  <a:lnTo>
                    <a:pt x="206904" y="0"/>
                  </a:lnTo>
                </a:path>
              </a:pathLst>
            </a:custGeom>
            <a:grpFill/>
            <a:ln w="50928" cap="flat">
              <a:solidFill>
                <a:schemeClr val="accent1">
                  <a:lumMod val="20000"/>
                  <a:lumOff val="80000"/>
                </a:schemeClr>
              </a:solidFill>
              <a:prstDash val="solid"/>
              <a:miter/>
            </a:ln>
          </p:spPr>
          <p:txBody>
            <a:bodyPr rtlCol="0" anchor="ctr"/>
            <a:lstStyle/>
            <a:p>
              <a:endParaRPr lang="zh-CN" altLang="en-US"/>
            </a:p>
          </p:txBody>
        </p:sp>
        <p:sp>
          <p:nvSpPr>
            <p:cNvPr id="11" name="任意多边形: 形状 10">
              <a:extLst>
                <a:ext uri="{FF2B5EF4-FFF2-40B4-BE49-F238E27FC236}">
                  <a16:creationId xmlns:a16="http://schemas.microsoft.com/office/drawing/2014/main" id="{8F072BA2-F31F-7423-28C0-43E3B26C8D61}"/>
                </a:ext>
              </a:extLst>
            </p:cNvPr>
            <p:cNvSpPr/>
            <p:nvPr userDrawn="1"/>
          </p:nvSpPr>
          <p:spPr>
            <a:xfrm>
              <a:off x="9219712" y="1044802"/>
              <a:ext cx="111471" cy="111471"/>
            </a:xfrm>
            <a:custGeom>
              <a:avLst/>
              <a:gdLst>
                <a:gd name="connsiteX0" fmla="*/ 89047 w 78570"/>
                <a:gd name="connsiteY0" fmla="*/ 0 h 78570"/>
                <a:gd name="connsiteX1" fmla="*/ 0 w 78570"/>
                <a:gd name="connsiteY1" fmla="*/ 89047 h 78570"/>
              </a:gdLst>
              <a:ahLst/>
              <a:cxnLst>
                <a:cxn ang="0">
                  <a:pos x="connsiteX0" y="connsiteY0"/>
                </a:cxn>
                <a:cxn ang="0">
                  <a:pos x="connsiteX1" y="connsiteY1"/>
                </a:cxn>
              </a:cxnLst>
              <a:rect l="l" t="t" r="r" b="b"/>
              <a:pathLst>
                <a:path w="78570" h="78570">
                  <a:moveTo>
                    <a:pt x="89047" y="0"/>
                  </a:moveTo>
                  <a:lnTo>
                    <a:pt x="0" y="89047"/>
                  </a:lnTo>
                </a:path>
              </a:pathLst>
            </a:custGeom>
            <a:grpFill/>
            <a:ln w="50928" cap="flat">
              <a:solidFill>
                <a:schemeClr val="accent1">
                  <a:lumMod val="20000"/>
                  <a:lumOff val="80000"/>
                </a:schemeClr>
              </a:solidFill>
              <a:prstDash val="solid"/>
              <a:miter/>
            </a:ln>
          </p:spPr>
          <p:txBody>
            <a:bodyPr rtlCol="0" anchor="ctr"/>
            <a:lstStyle/>
            <a:p>
              <a:endParaRPr lang="zh-CN" altLang="en-US"/>
            </a:p>
          </p:txBody>
        </p:sp>
        <p:sp>
          <p:nvSpPr>
            <p:cNvPr id="12" name="任意多边形: 形状 11">
              <a:extLst>
                <a:ext uri="{FF2B5EF4-FFF2-40B4-BE49-F238E27FC236}">
                  <a16:creationId xmlns:a16="http://schemas.microsoft.com/office/drawing/2014/main" id="{CBA565AA-1170-779F-67B1-41264AE8DEF0}"/>
                </a:ext>
              </a:extLst>
            </p:cNvPr>
            <p:cNvSpPr/>
            <p:nvPr userDrawn="1"/>
          </p:nvSpPr>
          <p:spPr>
            <a:xfrm>
              <a:off x="8112435" y="1044802"/>
              <a:ext cx="111471" cy="111471"/>
            </a:xfrm>
            <a:custGeom>
              <a:avLst/>
              <a:gdLst>
                <a:gd name="connsiteX0" fmla="*/ 0 w 78570"/>
                <a:gd name="connsiteY0" fmla="*/ 0 h 78570"/>
                <a:gd name="connsiteX1" fmla="*/ 89047 w 78570"/>
                <a:gd name="connsiteY1" fmla="*/ 89047 h 78570"/>
              </a:gdLst>
              <a:ahLst/>
              <a:cxnLst>
                <a:cxn ang="0">
                  <a:pos x="connsiteX0" y="connsiteY0"/>
                </a:cxn>
                <a:cxn ang="0">
                  <a:pos x="connsiteX1" y="connsiteY1"/>
                </a:cxn>
              </a:cxnLst>
              <a:rect l="l" t="t" r="r" b="b"/>
              <a:pathLst>
                <a:path w="78570" h="78570">
                  <a:moveTo>
                    <a:pt x="0" y="0"/>
                  </a:moveTo>
                  <a:lnTo>
                    <a:pt x="89047" y="89047"/>
                  </a:lnTo>
                </a:path>
              </a:pathLst>
            </a:custGeom>
            <a:grpFill/>
            <a:ln w="50928" cap="flat">
              <a:solidFill>
                <a:schemeClr val="accent1">
                  <a:lumMod val="20000"/>
                  <a:lumOff val="80000"/>
                </a:schemeClr>
              </a:solidFill>
              <a:prstDash val="solid"/>
              <a:miter/>
            </a:ln>
          </p:spPr>
          <p:txBody>
            <a:bodyPr rtlCol="0" anchor="ctr"/>
            <a:lstStyle/>
            <a:p>
              <a:endParaRPr lang="zh-CN" altLang="en-US"/>
            </a:p>
          </p:txBody>
        </p:sp>
        <p:sp>
          <p:nvSpPr>
            <p:cNvPr id="13" name="任意多边形: 形状 12">
              <a:extLst>
                <a:ext uri="{FF2B5EF4-FFF2-40B4-BE49-F238E27FC236}">
                  <a16:creationId xmlns:a16="http://schemas.microsoft.com/office/drawing/2014/main" id="{6983AAFD-9AF3-78C4-D14B-821118B4C28C}"/>
                </a:ext>
              </a:extLst>
            </p:cNvPr>
            <p:cNvSpPr/>
            <p:nvPr userDrawn="1"/>
          </p:nvSpPr>
          <p:spPr>
            <a:xfrm>
              <a:off x="8677221" y="719679"/>
              <a:ext cx="18578" cy="278676"/>
            </a:xfrm>
            <a:custGeom>
              <a:avLst/>
              <a:gdLst>
                <a:gd name="connsiteX0" fmla="*/ 0 w 0"/>
                <a:gd name="connsiteY0" fmla="*/ 196427 h 196427"/>
                <a:gd name="connsiteX1" fmla="*/ 0 w 0"/>
                <a:gd name="connsiteY1" fmla="*/ 0 h 196427"/>
              </a:gdLst>
              <a:ahLst/>
              <a:cxnLst>
                <a:cxn ang="0">
                  <a:pos x="connsiteX0" y="connsiteY0"/>
                </a:cxn>
                <a:cxn ang="0">
                  <a:pos x="connsiteX1" y="connsiteY1"/>
                </a:cxn>
              </a:cxnLst>
              <a:rect l="l" t="t" r="r" b="b"/>
              <a:pathLst>
                <a:path h="196427">
                  <a:moveTo>
                    <a:pt x="0" y="196427"/>
                  </a:moveTo>
                  <a:lnTo>
                    <a:pt x="0" y="0"/>
                  </a:lnTo>
                </a:path>
              </a:pathLst>
            </a:custGeom>
            <a:grpFill/>
            <a:ln w="50928" cap="flat">
              <a:solidFill>
                <a:schemeClr val="accent1">
                  <a:lumMod val="20000"/>
                  <a:lumOff val="80000"/>
                </a:schemeClr>
              </a:solidFill>
              <a:prstDash val="solid"/>
              <a:miter/>
            </a:ln>
          </p:spPr>
          <p:txBody>
            <a:bodyPr rtlCol="0" anchor="ctr"/>
            <a:lstStyle/>
            <a:p>
              <a:endParaRPr lang="zh-CN" altLang="en-US"/>
            </a:p>
          </p:txBody>
        </p:sp>
        <p:sp>
          <p:nvSpPr>
            <p:cNvPr id="14" name="任意多边形: 形状 13">
              <a:extLst>
                <a:ext uri="{FF2B5EF4-FFF2-40B4-BE49-F238E27FC236}">
                  <a16:creationId xmlns:a16="http://schemas.microsoft.com/office/drawing/2014/main" id="{6557809E-07F2-7C1F-B674-5A27DBCA774F}"/>
                </a:ext>
              </a:extLst>
            </p:cNvPr>
            <p:cNvSpPr/>
            <p:nvPr userDrawn="1"/>
          </p:nvSpPr>
          <p:spPr>
            <a:xfrm>
              <a:off x="8385539" y="1912417"/>
              <a:ext cx="204363" cy="631668"/>
            </a:xfrm>
            <a:custGeom>
              <a:avLst/>
              <a:gdLst>
                <a:gd name="connsiteX0" fmla="*/ 153213 w 144046"/>
                <a:gd name="connsiteY0" fmla="*/ 455712 h 445235"/>
                <a:gd name="connsiteX1" fmla="*/ 153213 w 144046"/>
                <a:gd name="connsiteY1" fmla="*/ 208213 h 445235"/>
                <a:gd name="connsiteX2" fmla="*/ 0 w 144046"/>
                <a:gd name="connsiteY2" fmla="*/ 0 h 445235"/>
              </a:gdLst>
              <a:ahLst/>
              <a:cxnLst>
                <a:cxn ang="0">
                  <a:pos x="connsiteX0" y="connsiteY0"/>
                </a:cxn>
                <a:cxn ang="0">
                  <a:pos x="connsiteX1" y="connsiteY1"/>
                </a:cxn>
                <a:cxn ang="0">
                  <a:pos x="connsiteX2" y="connsiteY2"/>
                </a:cxn>
              </a:cxnLst>
              <a:rect l="l" t="t" r="r" b="b"/>
              <a:pathLst>
                <a:path w="144046" h="445235">
                  <a:moveTo>
                    <a:pt x="153213" y="455712"/>
                  </a:moveTo>
                  <a:lnTo>
                    <a:pt x="153213" y="208213"/>
                  </a:lnTo>
                  <a:lnTo>
                    <a:pt x="0" y="0"/>
                  </a:lnTo>
                </a:path>
              </a:pathLst>
            </a:custGeom>
            <a:grpFill/>
            <a:ln w="50928" cap="flat">
              <a:solidFill>
                <a:schemeClr val="bg1"/>
              </a:solidFill>
              <a:prstDash val="solid"/>
              <a:miter/>
            </a:ln>
          </p:spPr>
          <p:txBody>
            <a:bodyPr rtlCol="0" anchor="ctr"/>
            <a:lstStyle/>
            <a:p>
              <a:endParaRPr lang="zh-CN" altLang="en-US"/>
            </a:p>
          </p:txBody>
        </p:sp>
        <p:sp>
          <p:nvSpPr>
            <p:cNvPr id="15" name="任意多边形: 形状 14">
              <a:extLst>
                <a:ext uri="{FF2B5EF4-FFF2-40B4-BE49-F238E27FC236}">
                  <a16:creationId xmlns:a16="http://schemas.microsoft.com/office/drawing/2014/main" id="{8A027DCF-4A41-977E-D9D5-9AC9B975B1AA}"/>
                </a:ext>
              </a:extLst>
            </p:cNvPr>
            <p:cNvSpPr/>
            <p:nvPr userDrawn="1"/>
          </p:nvSpPr>
          <p:spPr>
            <a:xfrm>
              <a:off x="8827706" y="1912417"/>
              <a:ext cx="204363" cy="631668"/>
            </a:xfrm>
            <a:custGeom>
              <a:avLst/>
              <a:gdLst>
                <a:gd name="connsiteX0" fmla="*/ 0 w 144046"/>
                <a:gd name="connsiteY0" fmla="*/ 455712 h 445235"/>
                <a:gd name="connsiteX1" fmla="*/ 0 w 144046"/>
                <a:gd name="connsiteY1" fmla="*/ 208213 h 445235"/>
                <a:gd name="connsiteX2" fmla="*/ 153213 w 144046"/>
                <a:gd name="connsiteY2" fmla="*/ 0 h 445235"/>
              </a:gdLst>
              <a:ahLst/>
              <a:cxnLst>
                <a:cxn ang="0">
                  <a:pos x="connsiteX0" y="connsiteY0"/>
                </a:cxn>
                <a:cxn ang="0">
                  <a:pos x="connsiteX1" y="connsiteY1"/>
                </a:cxn>
                <a:cxn ang="0">
                  <a:pos x="connsiteX2" y="connsiteY2"/>
                </a:cxn>
              </a:cxnLst>
              <a:rect l="l" t="t" r="r" b="b"/>
              <a:pathLst>
                <a:path w="144046" h="445235">
                  <a:moveTo>
                    <a:pt x="0" y="455712"/>
                  </a:moveTo>
                  <a:lnTo>
                    <a:pt x="0" y="208213"/>
                  </a:lnTo>
                  <a:lnTo>
                    <a:pt x="153213" y="0"/>
                  </a:lnTo>
                </a:path>
              </a:pathLst>
            </a:custGeom>
            <a:grpFill/>
            <a:ln w="50928" cap="flat">
              <a:solidFill>
                <a:schemeClr val="bg1"/>
              </a:solidFill>
              <a:prstDash val="solid"/>
              <a:miter/>
            </a:ln>
          </p:spPr>
          <p:txBody>
            <a:bodyPr rtlCol="0" anchor="ctr"/>
            <a:lstStyle/>
            <a:p>
              <a:endParaRPr lang="zh-CN" altLang="en-US"/>
            </a:p>
          </p:txBody>
        </p:sp>
      </p:grpSp>
    </p:spTree>
    <p:extLst>
      <p:ext uri="{BB962C8B-B14F-4D97-AF65-F5344CB8AC3E}">
        <p14:creationId xmlns:p14="http://schemas.microsoft.com/office/powerpoint/2010/main" val="268904426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节标题">
    <p:spTree>
      <p:nvGrpSpPr>
        <p:cNvPr id="1" name=""/>
        <p:cNvGrpSpPr/>
        <p:nvPr/>
      </p:nvGrpSpPr>
      <p:grpSpPr>
        <a:xfrm>
          <a:off x="0" y="0"/>
          <a:ext cx="0" cy="0"/>
          <a:chOff x="0" y="0"/>
          <a:chExt cx="0" cy="0"/>
        </a:xfrm>
      </p:grpSpPr>
      <p:sp>
        <p:nvSpPr>
          <p:cNvPr id="6" name="标题 19">
            <a:extLst>
              <a:ext uri="{FF2B5EF4-FFF2-40B4-BE49-F238E27FC236}">
                <a16:creationId xmlns:a16="http://schemas.microsoft.com/office/drawing/2014/main" id="{776D5767-025A-AB17-EB3D-A1322D390558}"/>
              </a:ext>
            </a:extLst>
          </p:cNvPr>
          <p:cNvSpPr>
            <a:spLocks noGrp="1"/>
          </p:cNvSpPr>
          <p:nvPr>
            <p:ph type="title"/>
          </p:nvPr>
        </p:nvSpPr>
        <p:spPr>
          <a:xfrm>
            <a:off x="5624196" y="3011412"/>
            <a:ext cx="5419185" cy="895350"/>
          </a:xfrm>
        </p:spPr>
        <p:txBody>
          <a:bodyPr anchor="b">
            <a:normAutofit/>
          </a:bodyPr>
          <a:lstStyle>
            <a:lvl1pPr algn="l">
              <a:defRPr sz="2400" b="1">
                <a:solidFill>
                  <a:schemeClr val="accent2"/>
                </a:solidFill>
              </a:defRPr>
            </a:lvl1pPr>
          </a:lstStyle>
          <a:p>
            <a:r>
              <a:rPr lang="en-US" dirty="0"/>
              <a:t>Click to edit Master title style</a:t>
            </a:r>
            <a:endParaRPr lang="zh-CN" altLang="en-US" dirty="0"/>
          </a:p>
        </p:txBody>
      </p:sp>
      <p:sp>
        <p:nvSpPr>
          <p:cNvPr id="7" name="文本占位符 20">
            <a:extLst>
              <a:ext uri="{FF2B5EF4-FFF2-40B4-BE49-F238E27FC236}">
                <a16:creationId xmlns:a16="http://schemas.microsoft.com/office/drawing/2014/main" id="{86A62A8D-06B4-3D26-00D5-B9F9DF199057}"/>
              </a:ext>
            </a:extLst>
          </p:cNvPr>
          <p:cNvSpPr>
            <a:spLocks noGrp="1"/>
          </p:cNvSpPr>
          <p:nvPr>
            <p:ph type="body" idx="1"/>
          </p:nvPr>
        </p:nvSpPr>
        <p:spPr>
          <a:xfrm>
            <a:off x="5625312" y="3906762"/>
            <a:ext cx="5419185" cy="1015623"/>
          </a:xfrm>
        </p:spPr>
        <p:txBody>
          <a:bodyPr anchor="t">
            <a:normAutofit/>
          </a:bodyPr>
          <a:lstStyle>
            <a:lvl1pPr marL="0" indent="0" algn="l">
              <a:lnSpc>
                <a:spcPct val="150000"/>
              </a:lnSpc>
              <a:spcBef>
                <a:spcPts val="0"/>
              </a:spcBef>
              <a:buNone/>
              <a:defRPr sz="1100">
                <a:solidFill>
                  <a:schemeClr val="accent2"/>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dirty="0"/>
              <a:t>Edit Master text styles</a:t>
            </a:r>
          </a:p>
        </p:txBody>
      </p:sp>
      <p:grpSp>
        <p:nvGrpSpPr>
          <p:cNvPr id="8" name="组合 7">
            <a:extLst>
              <a:ext uri="{FF2B5EF4-FFF2-40B4-BE49-F238E27FC236}">
                <a16:creationId xmlns:a16="http://schemas.microsoft.com/office/drawing/2014/main" id="{15940EE8-E4A0-5B34-E214-70F7502391C1}"/>
              </a:ext>
            </a:extLst>
          </p:cNvPr>
          <p:cNvGrpSpPr/>
          <p:nvPr userDrawn="1"/>
        </p:nvGrpSpPr>
        <p:grpSpPr>
          <a:xfrm>
            <a:off x="319314" y="2036404"/>
            <a:ext cx="4072838" cy="4821596"/>
            <a:chOff x="8076387" y="719679"/>
            <a:chExt cx="1691389" cy="2002337"/>
          </a:xfrm>
          <a:solidFill>
            <a:schemeClr val="accent1">
              <a:lumMod val="20000"/>
              <a:lumOff val="80000"/>
            </a:schemeClr>
          </a:solidFill>
        </p:grpSpPr>
        <p:sp>
          <p:nvSpPr>
            <p:cNvPr id="9" name="任意多边形: 形状 8">
              <a:extLst>
                <a:ext uri="{FF2B5EF4-FFF2-40B4-BE49-F238E27FC236}">
                  <a16:creationId xmlns:a16="http://schemas.microsoft.com/office/drawing/2014/main" id="{30412787-322C-A155-EBB8-E0A06B0F4FC9}"/>
                </a:ext>
              </a:extLst>
            </p:cNvPr>
            <p:cNvSpPr/>
            <p:nvPr userDrawn="1"/>
          </p:nvSpPr>
          <p:spPr>
            <a:xfrm>
              <a:off x="8076387" y="1142847"/>
              <a:ext cx="1263335" cy="1579169"/>
            </a:xfrm>
            <a:custGeom>
              <a:avLst/>
              <a:gdLst>
                <a:gd name="connsiteX0" fmla="*/ 898856 w 890471"/>
                <a:gd name="connsiteY0" fmla="*/ 449461 h 1113088"/>
                <a:gd name="connsiteX1" fmla="*/ 431359 w 890471"/>
                <a:gd name="connsiteY1" fmla="*/ 297 h 1113088"/>
                <a:gd name="connsiteX2" fmla="*/ 528 w 890471"/>
                <a:gd name="connsiteY2" fmla="*/ 427199 h 1113088"/>
                <a:gd name="connsiteX3" fmla="*/ 89575 w 890471"/>
                <a:gd name="connsiteY3" fmla="*/ 720531 h 1113088"/>
                <a:gd name="connsiteX4" fmla="*/ 233622 w 890471"/>
                <a:gd name="connsiteY4" fmla="*/ 1096362 h 1113088"/>
                <a:gd name="connsiteX5" fmla="*/ 233622 w 890471"/>
                <a:gd name="connsiteY5" fmla="*/ 1113386 h 1113088"/>
                <a:gd name="connsiteX6" fmla="*/ 664453 w 890471"/>
                <a:gd name="connsiteY6" fmla="*/ 1113386 h 1113088"/>
                <a:gd name="connsiteX7" fmla="*/ 664453 w 890471"/>
                <a:gd name="connsiteY7" fmla="*/ 1108148 h 1113088"/>
                <a:gd name="connsiteX8" fmla="*/ 804571 w 890471"/>
                <a:gd name="connsiteY8" fmla="*/ 725769 h 1113088"/>
                <a:gd name="connsiteX9" fmla="*/ 898856 w 890471"/>
                <a:gd name="connsiteY9" fmla="*/ 449461 h 1113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0471" h="1113088">
                  <a:moveTo>
                    <a:pt x="898856" y="449461"/>
                  </a:moveTo>
                  <a:cubicBezTo>
                    <a:pt x="898856" y="195415"/>
                    <a:pt x="688024" y="-8870"/>
                    <a:pt x="431359" y="297"/>
                  </a:cubicBezTo>
                  <a:cubicBezTo>
                    <a:pt x="200884" y="9464"/>
                    <a:pt x="12313" y="195415"/>
                    <a:pt x="528" y="427199"/>
                  </a:cubicBezTo>
                  <a:cubicBezTo>
                    <a:pt x="-4710" y="537199"/>
                    <a:pt x="29337" y="639341"/>
                    <a:pt x="89575" y="720531"/>
                  </a:cubicBezTo>
                  <a:cubicBezTo>
                    <a:pt x="181241" y="841007"/>
                    <a:pt x="233622" y="944458"/>
                    <a:pt x="233622" y="1096362"/>
                  </a:cubicBezTo>
                  <a:lnTo>
                    <a:pt x="233622" y="1113386"/>
                  </a:lnTo>
                  <a:lnTo>
                    <a:pt x="664453" y="1113386"/>
                  </a:lnTo>
                  <a:lnTo>
                    <a:pt x="664453" y="1108148"/>
                  </a:lnTo>
                  <a:cubicBezTo>
                    <a:pt x="664453" y="954934"/>
                    <a:pt x="711595" y="847554"/>
                    <a:pt x="804571" y="725769"/>
                  </a:cubicBezTo>
                  <a:cubicBezTo>
                    <a:pt x="863499" y="648508"/>
                    <a:pt x="898856" y="552913"/>
                    <a:pt x="898856" y="449461"/>
                  </a:cubicBezTo>
                  <a:close/>
                </a:path>
              </a:pathLst>
            </a:custGeom>
            <a:grpFill/>
            <a:ln w="13088" cap="flat">
              <a:noFill/>
              <a:prstDash val="solid"/>
              <a:miter/>
            </a:ln>
          </p:spPr>
          <p:txBody>
            <a:bodyPr rtlCol="0" anchor="ctr"/>
            <a:lstStyle/>
            <a:p>
              <a:endParaRPr lang="zh-CN" altLang="en-US"/>
            </a:p>
          </p:txBody>
        </p:sp>
        <p:sp>
          <p:nvSpPr>
            <p:cNvPr id="10" name="任意多边形: 形状 9">
              <a:extLst>
                <a:ext uri="{FF2B5EF4-FFF2-40B4-BE49-F238E27FC236}">
                  <a16:creationId xmlns:a16="http://schemas.microsoft.com/office/drawing/2014/main" id="{9E877729-9DCA-EB38-8CEE-38024F6D7312}"/>
                </a:ext>
              </a:extLst>
            </p:cNvPr>
            <p:cNvSpPr/>
            <p:nvPr userDrawn="1"/>
          </p:nvSpPr>
          <p:spPr>
            <a:xfrm>
              <a:off x="9489100" y="1622592"/>
              <a:ext cx="278676" cy="18578"/>
            </a:xfrm>
            <a:custGeom>
              <a:avLst/>
              <a:gdLst>
                <a:gd name="connsiteX0" fmla="*/ 0 w 196427"/>
                <a:gd name="connsiteY0" fmla="*/ 0 h 0"/>
                <a:gd name="connsiteX1" fmla="*/ 206904 w 196427"/>
                <a:gd name="connsiteY1" fmla="*/ 0 h 0"/>
              </a:gdLst>
              <a:ahLst/>
              <a:cxnLst>
                <a:cxn ang="0">
                  <a:pos x="connsiteX0" y="connsiteY0"/>
                </a:cxn>
                <a:cxn ang="0">
                  <a:pos x="connsiteX1" y="connsiteY1"/>
                </a:cxn>
              </a:cxnLst>
              <a:rect l="l" t="t" r="r" b="b"/>
              <a:pathLst>
                <a:path w="196427">
                  <a:moveTo>
                    <a:pt x="0" y="0"/>
                  </a:moveTo>
                  <a:lnTo>
                    <a:pt x="206904" y="0"/>
                  </a:lnTo>
                </a:path>
              </a:pathLst>
            </a:custGeom>
            <a:grpFill/>
            <a:ln w="50928" cap="flat">
              <a:solidFill>
                <a:schemeClr val="accent1">
                  <a:lumMod val="20000"/>
                  <a:lumOff val="80000"/>
                </a:schemeClr>
              </a:solidFill>
              <a:prstDash val="solid"/>
              <a:miter/>
            </a:ln>
          </p:spPr>
          <p:txBody>
            <a:bodyPr rtlCol="0" anchor="ctr"/>
            <a:lstStyle/>
            <a:p>
              <a:endParaRPr lang="zh-CN" altLang="en-US"/>
            </a:p>
          </p:txBody>
        </p:sp>
        <p:sp>
          <p:nvSpPr>
            <p:cNvPr id="11" name="任意多边形: 形状 10">
              <a:extLst>
                <a:ext uri="{FF2B5EF4-FFF2-40B4-BE49-F238E27FC236}">
                  <a16:creationId xmlns:a16="http://schemas.microsoft.com/office/drawing/2014/main" id="{875F3C39-98ED-A0F1-8707-9510063CC1D4}"/>
                </a:ext>
              </a:extLst>
            </p:cNvPr>
            <p:cNvSpPr/>
            <p:nvPr userDrawn="1"/>
          </p:nvSpPr>
          <p:spPr>
            <a:xfrm>
              <a:off x="9219712" y="1044802"/>
              <a:ext cx="111471" cy="111471"/>
            </a:xfrm>
            <a:custGeom>
              <a:avLst/>
              <a:gdLst>
                <a:gd name="connsiteX0" fmla="*/ 89047 w 78570"/>
                <a:gd name="connsiteY0" fmla="*/ 0 h 78570"/>
                <a:gd name="connsiteX1" fmla="*/ 0 w 78570"/>
                <a:gd name="connsiteY1" fmla="*/ 89047 h 78570"/>
              </a:gdLst>
              <a:ahLst/>
              <a:cxnLst>
                <a:cxn ang="0">
                  <a:pos x="connsiteX0" y="connsiteY0"/>
                </a:cxn>
                <a:cxn ang="0">
                  <a:pos x="connsiteX1" y="connsiteY1"/>
                </a:cxn>
              </a:cxnLst>
              <a:rect l="l" t="t" r="r" b="b"/>
              <a:pathLst>
                <a:path w="78570" h="78570">
                  <a:moveTo>
                    <a:pt x="89047" y="0"/>
                  </a:moveTo>
                  <a:lnTo>
                    <a:pt x="0" y="89047"/>
                  </a:lnTo>
                </a:path>
              </a:pathLst>
            </a:custGeom>
            <a:grpFill/>
            <a:ln w="50928" cap="flat">
              <a:solidFill>
                <a:schemeClr val="accent1">
                  <a:lumMod val="20000"/>
                  <a:lumOff val="80000"/>
                </a:schemeClr>
              </a:solidFill>
              <a:prstDash val="solid"/>
              <a:miter/>
            </a:ln>
          </p:spPr>
          <p:txBody>
            <a:bodyPr rtlCol="0" anchor="ctr"/>
            <a:lstStyle/>
            <a:p>
              <a:endParaRPr lang="zh-CN" altLang="en-US"/>
            </a:p>
          </p:txBody>
        </p:sp>
        <p:sp>
          <p:nvSpPr>
            <p:cNvPr id="12" name="任意多边形: 形状 11">
              <a:extLst>
                <a:ext uri="{FF2B5EF4-FFF2-40B4-BE49-F238E27FC236}">
                  <a16:creationId xmlns:a16="http://schemas.microsoft.com/office/drawing/2014/main" id="{D60380E4-7268-FC9F-0F5A-1D4F932CA783}"/>
                </a:ext>
              </a:extLst>
            </p:cNvPr>
            <p:cNvSpPr/>
            <p:nvPr userDrawn="1"/>
          </p:nvSpPr>
          <p:spPr>
            <a:xfrm>
              <a:off x="8112435" y="1044802"/>
              <a:ext cx="111471" cy="111471"/>
            </a:xfrm>
            <a:custGeom>
              <a:avLst/>
              <a:gdLst>
                <a:gd name="connsiteX0" fmla="*/ 0 w 78570"/>
                <a:gd name="connsiteY0" fmla="*/ 0 h 78570"/>
                <a:gd name="connsiteX1" fmla="*/ 89047 w 78570"/>
                <a:gd name="connsiteY1" fmla="*/ 89047 h 78570"/>
              </a:gdLst>
              <a:ahLst/>
              <a:cxnLst>
                <a:cxn ang="0">
                  <a:pos x="connsiteX0" y="connsiteY0"/>
                </a:cxn>
                <a:cxn ang="0">
                  <a:pos x="connsiteX1" y="connsiteY1"/>
                </a:cxn>
              </a:cxnLst>
              <a:rect l="l" t="t" r="r" b="b"/>
              <a:pathLst>
                <a:path w="78570" h="78570">
                  <a:moveTo>
                    <a:pt x="0" y="0"/>
                  </a:moveTo>
                  <a:lnTo>
                    <a:pt x="89047" y="89047"/>
                  </a:lnTo>
                </a:path>
              </a:pathLst>
            </a:custGeom>
            <a:grpFill/>
            <a:ln w="50928" cap="flat">
              <a:solidFill>
                <a:schemeClr val="accent1">
                  <a:lumMod val="20000"/>
                  <a:lumOff val="80000"/>
                </a:schemeClr>
              </a:solidFill>
              <a:prstDash val="solid"/>
              <a:miter/>
            </a:ln>
          </p:spPr>
          <p:txBody>
            <a:bodyPr rtlCol="0" anchor="ctr"/>
            <a:lstStyle/>
            <a:p>
              <a:endParaRPr lang="zh-CN" altLang="en-US"/>
            </a:p>
          </p:txBody>
        </p:sp>
        <p:sp>
          <p:nvSpPr>
            <p:cNvPr id="13" name="任意多边形: 形状 12">
              <a:extLst>
                <a:ext uri="{FF2B5EF4-FFF2-40B4-BE49-F238E27FC236}">
                  <a16:creationId xmlns:a16="http://schemas.microsoft.com/office/drawing/2014/main" id="{BED573B7-0229-17AD-73C0-2BE344027B35}"/>
                </a:ext>
              </a:extLst>
            </p:cNvPr>
            <p:cNvSpPr/>
            <p:nvPr userDrawn="1"/>
          </p:nvSpPr>
          <p:spPr>
            <a:xfrm>
              <a:off x="8677221" y="719679"/>
              <a:ext cx="18578" cy="278676"/>
            </a:xfrm>
            <a:custGeom>
              <a:avLst/>
              <a:gdLst>
                <a:gd name="connsiteX0" fmla="*/ 0 w 0"/>
                <a:gd name="connsiteY0" fmla="*/ 196427 h 196427"/>
                <a:gd name="connsiteX1" fmla="*/ 0 w 0"/>
                <a:gd name="connsiteY1" fmla="*/ 0 h 196427"/>
              </a:gdLst>
              <a:ahLst/>
              <a:cxnLst>
                <a:cxn ang="0">
                  <a:pos x="connsiteX0" y="connsiteY0"/>
                </a:cxn>
                <a:cxn ang="0">
                  <a:pos x="connsiteX1" y="connsiteY1"/>
                </a:cxn>
              </a:cxnLst>
              <a:rect l="l" t="t" r="r" b="b"/>
              <a:pathLst>
                <a:path h="196427">
                  <a:moveTo>
                    <a:pt x="0" y="196427"/>
                  </a:moveTo>
                  <a:lnTo>
                    <a:pt x="0" y="0"/>
                  </a:lnTo>
                </a:path>
              </a:pathLst>
            </a:custGeom>
            <a:grpFill/>
            <a:ln w="50928" cap="flat">
              <a:solidFill>
                <a:schemeClr val="accent1">
                  <a:lumMod val="20000"/>
                  <a:lumOff val="80000"/>
                </a:schemeClr>
              </a:solidFill>
              <a:prstDash val="solid"/>
              <a:miter/>
            </a:ln>
          </p:spPr>
          <p:txBody>
            <a:bodyPr rtlCol="0" anchor="ctr"/>
            <a:lstStyle/>
            <a:p>
              <a:endParaRPr lang="zh-CN" altLang="en-US"/>
            </a:p>
          </p:txBody>
        </p:sp>
        <p:sp>
          <p:nvSpPr>
            <p:cNvPr id="14" name="任意多边形: 形状 13">
              <a:extLst>
                <a:ext uri="{FF2B5EF4-FFF2-40B4-BE49-F238E27FC236}">
                  <a16:creationId xmlns:a16="http://schemas.microsoft.com/office/drawing/2014/main" id="{77ACD3B2-F02C-8838-67AF-F1801148C42B}"/>
                </a:ext>
              </a:extLst>
            </p:cNvPr>
            <p:cNvSpPr/>
            <p:nvPr userDrawn="1"/>
          </p:nvSpPr>
          <p:spPr>
            <a:xfrm>
              <a:off x="8385539" y="1912417"/>
              <a:ext cx="204363" cy="631668"/>
            </a:xfrm>
            <a:custGeom>
              <a:avLst/>
              <a:gdLst>
                <a:gd name="connsiteX0" fmla="*/ 153213 w 144046"/>
                <a:gd name="connsiteY0" fmla="*/ 455712 h 445235"/>
                <a:gd name="connsiteX1" fmla="*/ 153213 w 144046"/>
                <a:gd name="connsiteY1" fmla="*/ 208213 h 445235"/>
                <a:gd name="connsiteX2" fmla="*/ 0 w 144046"/>
                <a:gd name="connsiteY2" fmla="*/ 0 h 445235"/>
              </a:gdLst>
              <a:ahLst/>
              <a:cxnLst>
                <a:cxn ang="0">
                  <a:pos x="connsiteX0" y="connsiteY0"/>
                </a:cxn>
                <a:cxn ang="0">
                  <a:pos x="connsiteX1" y="connsiteY1"/>
                </a:cxn>
                <a:cxn ang="0">
                  <a:pos x="connsiteX2" y="connsiteY2"/>
                </a:cxn>
              </a:cxnLst>
              <a:rect l="l" t="t" r="r" b="b"/>
              <a:pathLst>
                <a:path w="144046" h="445235">
                  <a:moveTo>
                    <a:pt x="153213" y="455712"/>
                  </a:moveTo>
                  <a:lnTo>
                    <a:pt x="153213" y="208213"/>
                  </a:lnTo>
                  <a:lnTo>
                    <a:pt x="0" y="0"/>
                  </a:lnTo>
                </a:path>
              </a:pathLst>
            </a:custGeom>
            <a:grpFill/>
            <a:ln w="50928" cap="flat">
              <a:solidFill>
                <a:schemeClr val="bg1"/>
              </a:solidFill>
              <a:prstDash val="solid"/>
              <a:miter/>
            </a:ln>
          </p:spPr>
          <p:txBody>
            <a:bodyPr rtlCol="0" anchor="ctr"/>
            <a:lstStyle/>
            <a:p>
              <a:endParaRPr lang="zh-CN" altLang="en-US"/>
            </a:p>
          </p:txBody>
        </p:sp>
        <p:sp>
          <p:nvSpPr>
            <p:cNvPr id="15" name="任意多边形: 形状 14">
              <a:extLst>
                <a:ext uri="{FF2B5EF4-FFF2-40B4-BE49-F238E27FC236}">
                  <a16:creationId xmlns:a16="http://schemas.microsoft.com/office/drawing/2014/main" id="{F44D81F2-3D22-0358-05BB-A6BB4940EFA4}"/>
                </a:ext>
              </a:extLst>
            </p:cNvPr>
            <p:cNvSpPr/>
            <p:nvPr userDrawn="1"/>
          </p:nvSpPr>
          <p:spPr>
            <a:xfrm>
              <a:off x="8827706" y="1912417"/>
              <a:ext cx="204363" cy="631668"/>
            </a:xfrm>
            <a:custGeom>
              <a:avLst/>
              <a:gdLst>
                <a:gd name="connsiteX0" fmla="*/ 0 w 144046"/>
                <a:gd name="connsiteY0" fmla="*/ 455712 h 445235"/>
                <a:gd name="connsiteX1" fmla="*/ 0 w 144046"/>
                <a:gd name="connsiteY1" fmla="*/ 208213 h 445235"/>
                <a:gd name="connsiteX2" fmla="*/ 153213 w 144046"/>
                <a:gd name="connsiteY2" fmla="*/ 0 h 445235"/>
              </a:gdLst>
              <a:ahLst/>
              <a:cxnLst>
                <a:cxn ang="0">
                  <a:pos x="connsiteX0" y="connsiteY0"/>
                </a:cxn>
                <a:cxn ang="0">
                  <a:pos x="connsiteX1" y="connsiteY1"/>
                </a:cxn>
                <a:cxn ang="0">
                  <a:pos x="connsiteX2" y="connsiteY2"/>
                </a:cxn>
              </a:cxnLst>
              <a:rect l="l" t="t" r="r" b="b"/>
              <a:pathLst>
                <a:path w="144046" h="445235">
                  <a:moveTo>
                    <a:pt x="0" y="455712"/>
                  </a:moveTo>
                  <a:lnTo>
                    <a:pt x="0" y="208213"/>
                  </a:lnTo>
                  <a:lnTo>
                    <a:pt x="153213" y="0"/>
                  </a:lnTo>
                </a:path>
              </a:pathLst>
            </a:custGeom>
            <a:grpFill/>
            <a:ln w="50928" cap="flat">
              <a:solidFill>
                <a:schemeClr val="bg1"/>
              </a:solidFill>
              <a:prstDash val="solid"/>
              <a:miter/>
            </a:ln>
          </p:spPr>
          <p:txBody>
            <a:bodyPr rtlCol="0" anchor="ctr"/>
            <a:lstStyle/>
            <a:p>
              <a:endParaRPr lang="zh-CN" altLang="en-US"/>
            </a:p>
          </p:txBody>
        </p:sp>
      </p:grpSp>
    </p:spTree>
    <p:extLst>
      <p:ext uri="{BB962C8B-B14F-4D97-AF65-F5344CB8AC3E}">
        <p14:creationId xmlns:p14="http://schemas.microsoft.com/office/powerpoint/2010/main" val="147105211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节标题">
    <p:spTree>
      <p:nvGrpSpPr>
        <p:cNvPr id="1" name=""/>
        <p:cNvGrpSpPr/>
        <p:nvPr/>
      </p:nvGrpSpPr>
      <p:grpSpPr>
        <a:xfrm>
          <a:off x="0" y="0"/>
          <a:ext cx="0" cy="0"/>
          <a:chOff x="0" y="0"/>
          <a:chExt cx="0" cy="0"/>
        </a:xfrm>
      </p:grpSpPr>
      <p:sp>
        <p:nvSpPr>
          <p:cNvPr id="6" name="标题 19">
            <a:extLst>
              <a:ext uri="{FF2B5EF4-FFF2-40B4-BE49-F238E27FC236}">
                <a16:creationId xmlns:a16="http://schemas.microsoft.com/office/drawing/2014/main" id="{26C6B944-95FB-0A33-12A4-75DE5793EBC3}"/>
              </a:ext>
            </a:extLst>
          </p:cNvPr>
          <p:cNvSpPr>
            <a:spLocks noGrp="1"/>
          </p:cNvSpPr>
          <p:nvPr>
            <p:ph type="title"/>
          </p:nvPr>
        </p:nvSpPr>
        <p:spPr>
          <a:xfrm>
            <a:off x="5624196" y="3011412"/>
            <a:ext cx="5419185" cy="895350"/>
          </a:xfrm>
        </p:spPr>
        <p:txBody>
          <a:bodyPr anchor="b">
            <a:normAutofit/>
          </a:bodyPr>
          <a:lstStyle>
            <a:lvl1pPr algn="l">
              <a:defRPr sz="2400" b="1">
                <a:solidFill>
                  <a:schemeClr val="accent2"/>
                </a:solidFill>
              </a:defRPr>
            </a:lvl1pPr>
          </a:lstStyle>
          <a:p>
            <a:r>
              <a:rPr lang="en-US" dirty="0"/>
              <a:t>Click to edit Master title style</a:t>
            </a:r>
            <a:endParaRPr lang="zh-CN" altLang="en-US" dirty="0"/>
          </a:p>
        </p:txBody>
      </p:sp>
      <p:sp>
        <p:nvSpPr>
          <p:cNvPr id="7" name="文本占位符 20">
            <a:extLst>
              <a:ext uri="{FF2B5EF4-FFF2-40B4-BE49-F238E27FC236}">
                <a16:creationId xmlns:a16="http://schemas.microsoft.com/office/drawing/2014/main" id="{66440B09-7EF9-CC10-9674-8D8DB844FDE4}"/>
              </a:ext>
            </a:extLst>
          </p:cNvPr>
          <p:cNvSpPr>
            <a:spLocks noGrp="1"/>
          </p:cNvSpPr>
          <p:nvPr>
            <p:ph type="body" idx="1"/>
          </p:nvPr>
        </p:nvSpPr>
        <p:spPr>
          <a:xfrm>
            <a:off x="5625312" y="3906762"/>
            <a:ext cx="5419185" cy="1015623"/>
          </a:xfrm>
        </p:spPr>
        <p:txBody>
          <a:bodyPr anchor="t">
            <a:normAutofit/>
          </a:bodyPr>
          <a:lstStyle>
            <a:lvl1pPr marL="0" indent="0" algn="l">
              <a:lnSpc>
                <a:spcPct val="150000"/>
              </a:lnSpc>
              <a:spcBef>
                <a:spcPts val="0"/>
              </a:spcBef>
              <a:buNone/>
              <a:defRPr sz="1100">
                <a:solidFill>
                  <a:schemeClr val="accent2"/>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dirty="0"/>
              <a:t>Edit Master text styles</a:t>
            </a:r>
          </a:p>
        </p:txBody>
      </p:sp>
      <p:grpSp>
        <p:nvGrpSpPr>
          <p:cNvPr id="8" name="组合 7">
            <a:extLst>
              <a:ext uri="{FF2B5EF4-FFF2-40B4-BE49-F238E27FC236}">
                <a16:creationId xmlns:a16="http://schemas.microsoft.com/office/drawing/2014/main" id="{339E49AD-E837-4F0D-C470-0ABFA72496FF}"/>
              </a:ext>
            </a:extLst>
          </p:cNvPr>
          <p:cNvGrpSpPr/>
          <p:nvPr userDrawn="1"/>
        </p:nvGrpSpPr>
        <p:grpSpPr>
          <a:xfrm>
            <a:off x="319314" y="2036404"/>
            <a:ext cx="4072838" cy="4821596"/>
            <a:chOff x="8076387" y="719679"/>
            <a:chExt cx="1691389" cy="2002337"/>
          </a:xfrm>
          <a:solidFill>
            <a:schemeClr val="accent1">
              <a:lumMod val="20000"/>
              <a:lumOff val="80000"/>
            </a:schemeClr>
          </a:solidFill>
        </p:grpSpPr>
        <p:sp>
          <p:nvSpPr>
            <p:cNvPr id="9" name="任意多边形: 形状 8">
              <a:extLst>
                <a:ext uri="{FF2B5EF4-FFF2-40B4-BE49-F238E27FC236}">
                  <a16:creationId xmlns:a16="http://schemas.microsoft.com/office/drawing/2014/main" id="{2314674E-3B12-189D-1A61-4F91084CA327}"/>
                </a:ext>
              </a:extLst>
            </p:cNvPr>
            <p:cNvSpPr/>
            <p:nvPr userDrawn="1"/>
          </p:nvSpPr>
          <p:spPr>
            <a:xfrm>
              <a:off x="8076387" y="1142847"/>
              <a:ext cx="1263335" cy="1579169"/>
            </a:xfrm>
            <a:custGeom>
              <a:avLst/>
              <a:gdLst>
                <a:gd name="connsiteX0" fmla="*/ 898856 w 890471"/>
                <a:gd name="connsiteY0" fmla="*/ 449461 h 1113088"/>
                <a:gd name="connsiteX1" fmla="*/ 431359 w 890471"/>
                <a:gd name="connsiteY1" fmla="*/ 297 h 1113088"/>
                <a:gd name="connsiteX2" fmla="*/ 528 w 890471"/>
                <a:gd name="connsiteY2" fmla="*/ 427199 h 1113088"/>
                <a:gd name="connsiteX3" fmla="*/ 89575 w 890471"/>
                <a:gd name="connsiteY3" fmla="*/ 720531 h 1113088"/>
                <a:gd name="connsiteX4" fmla="*/ 233622 w 890471"/>
                <a:gd name="connsiteY4" fmla="*/ 1096362 h 1113088"/>
                <a:gd name="connsiteX5" fmla="*/ 233622 w 890471"/>
                <a:gd name="connsiteY5" fmla="*/ 1113386 h 1113088"/>
                <a:gd name="connsiteX6" fmla="*/ 664453 w 890471"/>
                <a:gd name="connsiteY6" fmla="*/ 1113386 h 1113088"/>
                <a:gd name="connsiteX7" fmla="*/ 664453 w 890471"/>
                <a:gd name="connsiteY7" fmla="*/ 1108148 h 1113088"/>
                <a:gd name="connsiteX8" fmla="*/ 804571 w 890471"/>
                <a:gd name="connsiteY8" fmla="*/ 725769 h 1113088"/>
                <a:gd name="connsiteX9" fmla="*/ 898856 w 890471"/>
                <a:gd name="connsiteY9" fmla="*/ 449461 h 1113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0471" h="1113088">
                  <a:moveTo>
                    <a:pt x="898856" y="449461"/>
                  </a:moveTo>
                  <a:cubicBezTo>
                    <a:pt x="898856" y="195415"/>
                    <a:pt x="688024" y="-8870"/>
                    <a:pt x="431359" y="297"/>
                  </a:cubicBezTo>
                  <a:cubicBezTo>
                    <a:pt x="200884" y="9464"/>
                    <a:pt x="12313" y="195415"/>
                    <a:pt x="528" y="427199"/>
                  </a:cubicBezTo>
                  <a:cubicBezTo>
                    <a:pt x="-4710" y="537199"/>
                    <a:pt x="29337" y="639341"/>
                    <a:pt x="89575" y="720531"/>
                  </a:cubicBezTo>
                  <a:cubicBezTo>
                    <a:pt x="181241" y="841007"/>
                    <a:pt x="233622" y="944458"/>
                    <a:pt x="233622" y="1096362"/>
                  </a:cubicBezTo>
                  <a:lnTo>
                    <a:pt x="233622" y="1113386"/>
                  </a:lnTo>
                  <a:lnTo>
                    <a:pt x="664453" y="1113386"/>
                  </a:lnTo>
                  <a:lnTo>
                    <a:pt x="664453" y="1108148"/>
                  </a:lnTo>
                  <a:cubicBezTo>
                    <a:pt x="664453" y="954934"/>
                    <a:pt x="711595" y="847554"/>
                    <a:pt x="804571" y="725769"/>
                  </a:cubicBezTo>
                  <a:cubicBezTo>
                    <a:pt x="863499" y="648508"/>
                    <a:pt x="898856" y="552913"/>
                    <a:pt x="898856" y="449461"/>
                  </a:cubicBezTo>
                  <a:close/>
                </a:path>
              </a:pathLst>
            </a:custGeom>
            <a:grpFill/>
            <a:ln w="13088" cap="flat">
              <a:noFill/>
              <a:prstDash val="solid"/>
              <a:miter/>
            </a:ln>
          </p:spPr>
          <p:txBody>
            <a:bodyPr rtlCol="0" anchor="ctr"/>
            <a:lstStyle/>
            <a:p>
              <a:endParaRPr lang="zh-CN" altLang="en-US"/>
            </a:p>
          </p:txBody>
        </p:sp>
        <p:sp>
          <p:nvSpPr>
            <p:cNvPr id="10" name="任意多边形: 形状 9">
              <a:extLst>
                <a:ext uri="{FF2B5EF4-FFF2-40B4-BE49-F238E27FC236}">
                  <a16:creationId xmlns:a16="http://schemas.microsoft.com/office/drawing/2014/main" id="{C44E2811-3262-0374-140E-25440020B22D}"/>
                </a:ext>
              </a:extLst>
            </p:cNvPr>
            <p:cNvSpPr/>
            <p:nvPr userDrawn="1"/>
          </p:nvSpPr>
          <p:spPr>
            <a:xfrm>
              <a:off x="9489100" y="1622592"/>
              <a:ext cx="278676" cy="18578"/>
            </a:xfrm>
            <a:custGeom>
              <a:avLst/>
              <a:gdLst>
                <a:gd name="connsiteX0" fmla="*/ 0 w 196427"/>
                <a:gd name="connsiteY0" fmla="*/ 0 h 0"/>
                <a:gd name="connsiteX1" fmla="*/ 206904 w 196427"/>
                <a:gd name="connsiteY1" fmla="*/ 0 h 0"/>
              </a:gdLst>
              <a:ahLst/>
              <a:cxnLst>
                <a:cxn ang="0">
                  <a:pos x="connsiteX0" y="connsiteY0"/>
                </a:cxn>
                <a:cxn ang="0">
                  <a:pos x="connsiteX1" y="connsiteY1"/>
                </a:cxn>
              </a:cxnLst>
              <a:rect l="l" t="t" r="r" b="b"/>
              <a:pathLst>
                <a:path w="196427">
                  <a:moveTo>
                    <a:pt x="0" y="0"/>
                  </a:moveTo>
                  <a:lnTo>
                    <a:pt x="206904" y="0"/>
                  </a:lnTo>
                </a:path>
              </a:pathLst>
            </a:custGeom>
            <a:grpFill/>
            <a:ln w="50928" cap="flat">
              <a:solidFill>
                <a:schemeClr val="accent1">
                  <a:lumMod val="20000"/>
                  <a:lumOff val="80000"/>
                </a:schemeClr>
              </a:solidFill>
              <a:prstDash val="solid"/>
              <a:miter/>
            </a:ln>
          </p:spPr>
          <p:txBody>
            <a:bodyPr rtlCol="0" anchor="ctr"/>
            <a:lstStyle/>
            <a:p>
              <a:endParaRPr lang="zh-CN" altLang="en-US"/>
            </a:p>
          </p:txBody>
        </p:sp>
        <p:sp>
          <p:nvSpPr>
            <p:cNvPr id="11" name="任意多边形: 形状 10">
              <a:extLst>
                <a:ext uri="{FF2B5EF4-FFF2-40B4-BE49-F238E27FC236}">
                  <a16:creationId xmlns:a16="http://schemas.microsoft.com/office/drawing/2014/main" id="{35AD615D-9BDF-DDB4-1850-041CA89B375F}"/>
                </a:ext>
              </a:extLst>
            </p:cNvPr>
            <p:cNvSpPr/>
            <p:nvPr userDrawn="1"/>
          </p:nvSpPr>
          <p:spPr>
            <a:xfrm>
              <a:off x="9219712" y="1044802"/>
              <a:ext cx="111471" cy="111471"/>
            </a:xfrm>
            <a:custGeom>
              <a:avLst/>
              <a:gdLst>
                <a:gd name="connsiteX0" fmla="*/ 89047 w 78570"/>
                <a:gd name="connsiteY0" fmla="*/ 0 h 78570"/>
                <a:gd name="connsiteX1" fmla="*/ 0 w 78570"/>
                <a:gd name="connsiteY1" fmla="*/ 89047 h 78570"/>
              </a:gdLst>
              <a:ahLst/>
              <a:cxnLst>
                <a:cxn ang="0">
                  <a:pos x="connsiteX0" y="connsiteY0"/>
                </a:cxn>
                <a:cxn ang="0">
                  <a:pos x="connsiteX1" y="connsiteY1"/>
                </a:cxn>
              </a:cxnLst>
              <a:rect l="l" t="t" r="r" b="b"/>
              <a:pathLst>
                <a:path w="78570" h="78570">
                  <a:moveTo>
                    <a:pt x="89047" y="0"/>
                  </a:moveTo>
                  <a:lnTo>
                    <a:pt x="0" y="89047"/>
                  </a:lnTo>
                </a:path>
              </a:pathLst>
            </a:custGeom>
            <a:grpFill/>
            <a:ln w="50928" cap="flat">
              <a:solidFill>
                <a:schemeClr val="accent1">
                  <a:lumMod val="20000"/>
                  <a:lumOff val="80000"/>
                </a:schemeClr>
              </a:solidFill>
              <a:prstDash val="solid"/>
              <a:miter/>
            </a:ln>
          </p:spPr>
          <p:txBody>
            <a:bodyPr rtlCol="0" anchor="ctr"/>
            <a:lstStyle/>
            <a:p>
              <a:endParaRPr lang="zh-CN" altLang="en-US"/>
            </a:p>
          </p:txBody>
        </p:sp>
        <p:sp>
          <p:nvSpPr>
            <p:cNvPr id="12" name="任意多边形: 形状 11">
              <a:extLst>
                <a:ext uri="{FF2B5EF4-FFF2-40B4-BE49-F238E27FC236}">
                  <a16:creationId xmlns:a16="http://schemas.microsoft.com/office/drawing/2014/main" id="{CE1DA77A-89BA-892C-628E-91084F8F86DD}"/>
                </a:ext>
              </a:extLst>
            </p:cNvPr>
            <p:cNvSpPr/>
            <p:nvPr userDrawn="1"/>
          </p:nvSpPr>
          <p:spPr>
            <a:xfrm>
              <a:off x="8112435" y="1044802"/>
              <a:ext cx="111471" cy="111471"/>
            </a:xfrm>
            <a:custGeom>
              <a:avLst/>
              <a:gdLst>
                <a:gd name="connsiteX0" fmla="*/ 0 w 78570"/>
                <a:gd name="connsiteY0" fmla="*/ 0 h 78570"/>
                <a:gd name="connsiteX1" fmla="*/ 89047 w 78570"/>
                <a:gd name="connsiteY1" fmla="*/ 89047 h 78570"/>
              </a:gdLst>
              <a:ahLst/>
              <a:cxnLst>
                <a:cxn ang="0">
                  <a:pos x="connsiteX0" y="connsiteY0"/>
                </a:cxn>
                <a:cxn ang="0">
                  <a:pos x="connsiteX1" y="connsiteY1"/>
                </a:cxn>
              </a:cxnLst>
              <a:rect l="l" t="t" r="r" b="b"/>
              <a:pathLst>
                <a:path w="78570" h="78570">
                  <a:moveTo>
                    <a:pt x="0" y="0"/>
                  </a:moveTo>
                  <a:lnTo>
                    <a:pt x="89047" y="89047"/>
                  </a:lnTo>
                </a:path>
              </a:pathLst>
            </a:custGeom>
            <a:grpFill/>
            <a:ln w="50928" cap="flat">
              <a:solidFill>
                <a:schemeClr val="accent1">
                  <a:lumMod val="20000"/>
                  <a:lumOff val="80000"/>
                </a:schemeClr>
              </a:solidFill>
              <a:prstDash val="solid"/>
              <a:miter/>
            </a:ln>
          </p:spPr>
          <p:txBody>
            <a:bodyPr rtlCol="0" anchor="ctr"/>
            <a:lstStyle/>
            <a:p>
              <a:endParaRPr lang="zh-CN" altLang="en-US"/>
            </a:p>
          </p:txBody>
        </p:sp>
        <p:sp>
          <p:nvSpPr>
            <p:cNvPr id="13" name="任意多边形: 形状 12">
              <a:extLst>
                <a:ext uri="{FF2B5EF4-FFF2-40B4-BE49-F238E27FC236}">
                  <a16:creationId xmlns:a16="http://schemas.microsoft.com/office/drawing/2014/main" id="{EB3DA700-C17D-D09F-33AB-E312CD0C6F31}"/>
                </a:ext>
              </a:extLst>
            </p:cNvPr>
            <p:cNvSpPr/>
            <p:nvPr userDrawn="1"/>
          </p:nvSpPr>
          <p:spPr>
            <a:xfrm>
              <a:off x="8677221" y="719679"/>
              <a:ext cx="18578" cy="278676"/>
            </a:xfrm>
            <a:custGeom>
              <a:avLst/>
              <a:gdLst>
                <a:gd name="connsiteX0" fmla="*/ 0 w 0"/>
                <a:gd name="connsiteY0" fmla="*/ 196427 h 196427"/>
                <a:gd name="connsiteX1" fmla="*/ 0 w 0"/>
                <a:gd name="connsiteY1" fmla="*/ 0 h 196427"/>
              </a:gdLst>
              <a:ahLst/>
              <a:cxnLst>
                <a:cxn ang="0">
                  <a:pos x="connsiteX0" y="connsiteY0"/>
                </a:cxn>
                <a:cxn ang="0">
                  <a:pos x="connsiteX1" y="connsiteY1"/>
                </a:cxn>
              </a:cxnLst>
              <a:rect l="l" t="t" r="r" b="b"/>
              <a:pathLst>
                <a:path h="196427">
                  <a:moveTo>
                    <a:pt x="0" y="196427"/>
                  </a:moveTo>
                  <a:lnTo>
                    <a:pt x="0" y="0"/>
                  </a:lnTo>
                </a:path>
              </a:pathLst>
            </a:custGeom>
            <a:grpFill/>
            <a:ln w="50928" cap="flat">
              <a:solidFill>
                <a:schemeClr val="accent1">
                  <a:lumMod val="20000"/>
                  <a:lumOff val="80000"/>
                </a:schemeClr>
              </a:solidFill>
              <a:prstDash val="solid"/>
              <a:miter/>
            </a:ln>
          </p:spPr>
          <p:txBody>
            <a:bodyPr rtlCol="0" anchor="ctr"/>
            <a:lstStyle/>
            <a:p>
              <a:endParaRPr lang="zh-CN" altLang="en-US"/>
            </a:p>
          </p:txBody>
        </p:sp>
        <p:sp>
          <p:nvSpPr>
            <p:cNvPr id="14" name="任意多边形: 形状 13">
              <a:extLst>
                <a:ext uri="{FF2B5EF4-FFF2-40B4-BE49-F238E27FC236}">
                  <a16:creationId xmlns:a16="http://schemas.microsoft.com/office/drawing/2014/main" id="{DE5BF30C-3652-9D67-7541-442D683A2F68}"/>
                </a:ext>
              </a:extLst>
            </p:cNvPr>
            <p:cNvSpPr/>
            <p:nvPr userDrawn="1"/>
          </p:nvSpPr>
          <p:spPr>
            <a:xfrm>
              <a:off x="8385539" y="1912417"/>
              <a:ext cx="204363" cy="631668"/>
            </a:xfrm>
            <a:custGeom>
              <a:avLst/>
              <a:gdLst>
                <a:gd name="connsiteX0" fmla="*/ 153213 w 144046"/>
                <a:gd name="connsiteY0" fmla="*/ 455712 h 445235"/>
                <a:gd name="connsiteX1" fmla="*/ 153213 w 144046"/>
                <a:gd name="connsiteY1" fmla="*/ 208213 h 445235"/>
                <a:gd name="connsiteX2" fmla="*/ 0 w 144046"/>
                <a:gd name="connsiteY2" fmla="*/ 0 h 445235"/>
              </a:gdLst>
              <a:ahLst/>
              <a:cxnLst>
                <a:cxn ang="0">
                  <a:pos x="connsiteX0" y="connsiteY0"/>
                </a:cxn>
                <a:cxn ang="0">
                  <a:pos x="connsiteX1" y="connsiteY1"/>
                </a:cxn>
                <a:cxn ang="0">
                  <a:pos x="connsiteX2" y="connsiteY2"/>
                </a:cxn>
              </a:cxnLst>
              <a:rect l="l" t="t" r="r" b="b"/>
              <a:pathLst>
                <a:path w="144046" h="445235">
                  <a:moveTo>
                    <a:pt x="153213" y="455712"/>
                  </a:moveTo>
                  <a:lnTo>
                    <a:pt x="153213" y="208213"/>
                  </a:lnTo>
                  <a:lnTo>
                    <a:pt x="0" y="0"/>
                  </a:lnTo>
                </a:path>
              </a:pathLst>
            </a:custGeom>
            <a:grpFill/>
            <a:ln w="50928" cap="flat">
              <a:solidFill>
                <a:schemeClr val="bg1"/>
              </a:solidFill>
              <a:prstDash val="solid"/>
              <a:miter/>
            </a:ln>
          </p:spPr>
          <p:txBody>
            <a:bodyPr rtlCol="0" anchor="ctr"/>
            <a:lstStyle/>
            <a:p>
              <a:endParaRPr lang="zh-CN" altLang="en-US"/>
            </a:p>
          </p:txBody>
        </p:sp>
        <p:sp>
          <p:nvSpPr>
            <p:cNvPr id="15" name="任意多边形: 形状 14">
              <a:extLst>
                <a:ext uri="{FF2B5EF4-FFF2-40B4-BE49-F238E27FC236}">
                  <a16:creationId xmlns:a16="http://schemas.microsoft.com/office/drawing/2014/main" id="{F2470F78-D2C0-E8A3-DE72-D44D4C51A432}"/>
                </a:ext>
              </a:extLst>
            </p:cNvPr>
            <p:cNvSpPr/>
            <p:nvPr userDrawn="1"/>
          </p:nvSpPr>
          <p:spPr>
            <a:xfrm>
              <a:off x="8827706" y="1912417"/>
              <a:ext cx="204363" cy="631668"/>
            </a:xfrm>
            <a:custGeom>
              <a:avLst/>
              <a:gdLst>
                <a:gd name="connsiteX0" fmla="*/ 0 w 144046"/>
                <a:gd name="connsiteY0" fmla="*/ 455712 h 445235"/>
                <a:gd name="connsiteX1" fmla="*/ 0 w 144046"/>
                <a:gd name="connsiteY1" fmla="*/ 208213 h 445235"/>
                <a:gd name="connsiteX2" fmla="*/ 153213 w 144046"/>
                <a:gd name="connsiteY2" fmla="*/ 0 h 445235"/>
              </a:gdLst>
              <a:ahLst/>
              <a:cxnLst>
                <a:cxn ang="0">
                  <a:pos x="connsiteX0" y="connsiteY0"/>
                </a:cxn>
                <a:cxn ang="0">
                  <a:pos x="connsiteX1" y="connsiteY1"/>
                </a:cxn>
                <a:cxn ang="0">
                  <a:pos x="connsiteX2" y="connsiteY2"/>
                </a:cxn>
              </a:cxnLst>
              <a:rect l="l" t="t" r="r" b="b"/>
              <a:pathLst>
                <a:path w="144046" h="445235">
                  <a:moveTo>
                    <a:pt x="0" y="455712"/>
                  </a:moveTo>
                  <a:lnTo>
                    <a:pt x="0" y="208213"/>
                  </a:lnTo>
                  <a:lnTo>
                    <a:pt x="153213" y="0"/>
                  </a:lnTo>
                </a:path>
              </a:pathLst>
            </a:custGeom>
            <a:grpFill/>
            <a:ln w="50928" cap="flat">
              <a:solidFill>
                <a:schemeClr val="bg1"/>
              </a:solidFill>
              <a:prstDash val="solid"/>
              <a:miter/>
            </a:ln>
          </p:spPr>
          <p:txBody>
            <a:bodyPr rtlCol="0" anchor="ctr"/>
            <a:lstStyle/>
            <a:p>
              <a:endParaRPr lang="zh-CN" altLang="en-US"/>
            </a:p>
          </p:txBody>
        </p:sp>
      </p:grpSp>
    </p:spTree>
    <p:extLst>
      <p:ext uri="{BB962C8B-B14F-4D97-AF65-F5344CB8AC3E}">
        <p14:creationId xmlns:p14="http://schemas.microsoft.com/office/powerpoint/2010/main" val="35091952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节标题">
    <p:spTree>
      <p:nvGrpSpPr>
        <p:cNvPr id="1" name=""/>
        <p:cNvGrpSpPr/>
        <p:nvPr/>
      </p:nvGrpSpPr>
      <p:grpSpPr>
        <a:xfrm>
          <a:off x="0" y="0"/>
          <a:ext cx="0" cy="0"/>
          <a:chOff x="0" y="0"/>
          <a:chExt cx="0" cy="0"/>
        </a:xfrm>
      </p:grpSpPr>
      <p:sp>
        <p:nvSpPr>
          <p:cNvPr id="6" name="标题 19">
            <a:extLst>
              <a:ext uri="{FF2B5EF4-FFF2-40B4-BE49-F238E27FC236}">
                <a16:creationId xmlns:a16="http://schemas.microsoft.com/office/drawing/2014/main" id="{80084756-3E88-F9FD-D0D1-EF6566C8ADF8}"/>
              </a:ext>
            </a:extLst>
          </p:cNvPr>
          <p:cNvSpPr>
            <a:spLocks noGrp="1"/>
          </p:cNvSpPr>
          <p:nvPr>
            <p:ph type="title"/>
          </p:nvPr>
        </p:nvSpPr>
        <p:spPr>
          <a:xfrm>
            <a:off x="5624196" y="3011412"/>
            <a:ext cx="5419185" cy="895350"/>
          </a:xfrm>
        </p:spPr>
        <p:txBody>
          <a:bodyPr anchor="b">
            <a:normAutofit/>
          </a:bodyPr>
          <a:lstStyle>
            <a:lvl1pPr algn="l">
              <a:defRPr sz="2400" b="1">
                <a:solidFill>
                  <a:schemeClr val="accent2"/>
                </a:solidFill>
              </a:defRPr>
            </a:lvl1pPr>
          </a:lstStyle>
          <a:p>
            <a:r>
              <a:rPr lang="en-US" dirty="0"/>
              <a:t>Click to edit Master title style</a:t>
            </a:r>
            <a:endParaRPr lang="zh-CN" altLang="en-US" dirty="0"/>
          </a:p>
        </p:txBody>
      </p:sp>
      <p:sp>
        <p:nvSpPr>
          <p:cNvPr id="7" name="文本占位符 20">
            <a:extLst>
              <a:ext uri="{FF2B5EF4-FFF2-40B4-BE49-F238E27FC236}">
                <a16:creationId xmlns:a16="http://schemas.microsoft.com/office/drawing/2014/main" id="{ECB55D2F-BFDF-EBD4-EF71-946F83AF93C1}"/>
              </a:ext>
            </a:extLst>
          </p:cNvPr>
          <p:cNvSpPr>
            <a:spLocks noGrp="1"/>
          </p:cNvSpPr>
          <p:nvPr>
            <p:ph type="body" idx="1"/>
          </p:nvPr>
        </p:nvSpPr>
        <p:spPr>
          <a:xfrm>
            <a:off x="5625312" y="3906762"/>
            <a:ext cx="5419185" cy="1015623"/>
          </a:xfrm>
        </p:spPr>
        <p:txBody>
          <a:bodyPr anchor="t">
            <a:normAutofit/>
          </a:bodyPr>
          <a:lstStyle>
            <a:lvl1pPr marL="0" indent="0" algn="l">
              <a:lnSpc>
                <a:spcPct val="150000"/>
              </a:lnSpc>
              <a:spcBef>
                <a:spcPts val="0"/>
              </a:spcBef>
              <a:buNone/>
              <a:defRPr sz="1100">
                <a:solidFill>
                  <a:schemeClr val="accent2"/>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dirty="0"/>
              <a:t>Edit Master text styles</a:t>
            </a:r>
          </a:p>
        </p:txBody>
      </p:sp>
      <p:grpSp>
        <p:nvGrpSpPr>
          <p:cNvPr id="8" name="组合 7">
            <a:extLst>
              <a:ext uri="{FF2B5EF4-FFF2-40B4-BE49-F238E27FC236}">
                <a16:creationId xmlns:a16="http://schemas.microsoft.com/office/drawing/2014/main" id="{06CF683E-C439-22EB-8C26-BEBB9953035D}"/>
              </a:ext>
            </a:extLst>
          </p:cNvPr>
          <p:cNvGrpSpPr/>
          <p:nvPr userDrawn="1"/>
        </p:nvGrpSpPr>
        <p:grpSpPr>
          <a:xfrm>
            <a:off x="319314" y="2036404"/>
            <a:ext cx="4072838" cy="4821596"/>
            <a:chOff x="8076387" y="719679"/>
            <a:chExt cx="1691389" cy="2002337"/>
          </a:xfrm>
          <a:solidFill>
            <a:schemeClr val="accent1">
              <a:lumMod val="20000"/>
              <a:lumOff val="80000"/>
            </a:schemeClr>
          </a:solidFill>
        </p:grpSpPr>
        <p:sp>
          <p:nvSpPr>
            <p:cNvPr id="9" name="任意多边形: 形状 8">
              <a:extLst>
                <a:ext uri="{FF2B5EF4-FFF2-40B4-BE49-F238E27FC236}">
                  <a16:creationId xmlns:a16="http://schemas.microsoft.com/office/drawing/2014/main" id="{60820B0D-C219-3B19-BFF1-E552F292190E}"/>
                </a:ext>
              </a:extLst>
            </p:cNvPr>
            <p:cNvSpPr/>
            <p:nvPr userDrawn="1"/>
          </p:nvSpPr>
          <p:spPr>
            <a:xfrm>
              <a:off x="8076387" y="1142847"/>
              <a:ext cx="1263335" cy="1579169"/>
            </a:xfrm>
            <a:custGeom>
              <a:avLst/>
              <a:gdLst>
                <a:gd name="connsiteX0" fmla="*/ 898856 w 890471"/>
                <a:gd name="connsiteY0" fmla="*/ 449461 h 1113088"/>
                <a:gd name="connsiteX1" fmla="*/ 431359 w 890471"/>
                <a:gd name="connsiteY1" fmla="*/ 297 h 1113088"/>
                <a:gd name="connsiteX2" fmla="*/ 528 w 890471"/>
                <a:gd name="connsiteY2" fmla="*/ 427199 h 1113088"/>
                <a:gd name="connsiteX3" fmla="*/ 89575 w 890471"/>
                <a:gd name="connsiteY3" fmla="*/ 720531 h 1113088"/>
                <a:gd name="connsiteX4" fmla="*/ 233622 w 890471"/>
                <a:gd name="connsiteY4" fmla="*/ 1096362 h 1113088"/>
                <a:gd name="connsiteX5" fmla="*/ 233622 w 890471"/>
                <a:gd name="connsiteY5" fmla="*/ 1113386 h 1113088"/>
                <a:gd name="connsiteX6" fmla="*/ 664453 w 890471"/>
                <a:gd name="connsiteY6" fmla="*/ 1113386 h 1113088"/>
                <a:gd name="connsiteX7" fmla="*/ 664453 w 890471"/>
                <a:gd name="connsiteY7" fmla="*/ 1108148 h 1113088"/>
                <a:gd name="connsiteX8" fmla="*/ 804571 w 890471"/>
                <a:gd name="connsiteY8" fmla="*/ 725769 h 1113088"/>
                <a:gd name="connsiteX9" fmla="*/ 898856 w 890471"/>
                <a:gd name="connsiteY9" fmla="*/ 449461 h 1113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90471" h="1113088">
                  <a:moveTo>
                    <a:pt x="898856" y="449461"/>
                  </a:moveTo>
                  <a:cubicBezTo>
                    <a:pt x="898856" y="195415"/>
                    <a:pt x="688024" y="-8870"/>
                    <a:pt x="431359" y="297"/>
                  </a:cubicBezTo>
                  <a:cubicBezTo>
                    <a:pt x="200884" y="9464"/>
                    <a:pt x="12313" y="195415"/>
                    <a:pt x="528" y="427199"/>
                  </a:cubicBezTo>
                  <a:cubicBezTo>
                    <a:pt x="-4710" y="537199"/>
                    <a:pt x="29337" y="639341"/>
                    <a:pt x="89575" y="720531"/>
                  </a:cubicBezTo>
                  <a:cubicBezTo>
                    <a:pt x="181241" y="841007"/>
                    <a:pt x="233622" y="944458"/>
                    <a:pt x="233622" y="1096362"/>
                  </a:cubicBezTo>
                  <a:lnTo>
                    <a:pt x="233622" y="1113386"/>
                  </a:lnTo>
                  <a:lnTo>
                    <a:pt x="664453" y="1113386"/>
                  </a:lnTo>
                  <a:lnTo>
                    <a:pt x="664453" y="1108148"/>
                  </a:lnTo>
                  <a:cubicBezTo>
                    <a:pt x="664453" y="954934"/>
                    <a:pt x="711595" y="847554"/>
                    <a:pt x="804571" y="725769"/>
                  </a:cubicBezTo>
                  <a:cubicBezTo>
                    <a:pt x="863499" y="648508"/>
                    <a:pt x="898856" y="552913"/>
                    <a:pt x="898856" y="449461"/>
                  </a:cubicBezTo>
                  <a:close/>
                </a:path>
              </a:pathLst>
            </a:custGeom>
            <a:grpFill/>
            <a:ln w="13088" cap="flat">
              <a:noFill/>
              <a:prstDash val="solid"/>
              <a:miter/>
            </a:ln>
          </p:spPr>
          <p:txBody>
            <a:bodyPr rtlCol="0" anchor="ctr"/>
            <a:lstStyle/>
            <a:p>
              <a:endParaRPr lang="zh-CN" altLang="en-US"/>
            </a:p>
          </p:txBody>
        </p:sp>
        <p:sp>
          <p:nvSpPr>
            <p:cNvPr id="10" name="任意多边形: 形状 9">
              <a:extLst>
                <a:ext uri="{FF2B5EF4-FFF2-40B4-BE49-F238E27FC236}">
                  <a16:creationId xmlns:a16="http://schemas.microsoft.com/office/drawing/2014/main" id="{AF72CC5D-D7FC-BA6D-A1E0-93656C2AC793}"/>
                </a:ext>
              </a:extLst>
            </p:cNvPr>
            <p:cNvSpPr/>
            <p:nvPr userDrawn="1"/>
          </p:nvSpPr>
          <p:spPr>
            <a:xfrm>
              <a:off x="9489100" y="1622592"/>
              <a:ext cx="278676" cy="18578"/>
            </a:xfrm>
            <a:custGeom>
              <a:avLst/>
              <a:gdLst>
                <a:gd name="connsiteX0" fmla="*/ 0 w 196427"/>
                <a:gd name="connsiteY0" fmla="*/ 0 h 0"/>
                <a:gd name="connsiteX1" fmla="*/ 206904 w 196427"/>
                <a:gd name="connsiteY1" fmla="*/ 0 h 0"/>
              </a:gdLst>
              <a:ahLst/>
              <a:cxnLst>
                <a:cxn ang="0">
                  <a:pos x="connsiteX0" y="connsiteY0"/>
                </a:cxn>
                <a:cxn ang="0">
                  <a:pos x="connsiteX1" y="connsiteY1"/>
                </a:cxn>
              </a:cxnLst>
              <a:rect l="l" t="t" r="r" b="b"/>
              <a:pathLst>
                <a:path w="196427">
                  <a:moveTo>
                    <a:pt x="0" y="0"/>
                  </a:moveTo>
                  <a:lnTo>
                    <a:pt x="206904" y="0"/>
                  </a:lnTo>
                </a:path>
              </a:pathLst>
            </a:custGeom>
            <a:grpFill/>
            <a:ln w="50928" cap="flat">
              <a:solidFill>
                <a:schemeClr val="accent1">
                  <a:lumMod val="20000"/>
                  <a:lumOff val="80000"/>
                </a:schemeClr>
              </a:solidFill>
              <a:prstDash val="solid"/>
              <a:miter/>
            </a:ln>
          </p:spPr>
          <p:txBody>
            <a:bodyPr rtlCol="0" anchor="ctr"/>
            <a:lstStyle/>
            <a:p>
              <a:endParaRPr lang="zh-CN" altLang="en-US"/>
            </a:p>
          </p:txBody>
        </p:sp>
        <p:sp>
          <p:nvSpPr>
            <p:cNvPr id="11" name="任意多边形: 形状 10">
              <a:extLst>
                <a:ext uri="{FF2B5EF4-FFF2-40B4-BE49-F238E27FC236}">
                  <a16:creationId xmlns:a16="http://schemas.microsoft.com/office/drawing/2014/main" id="{7365A4CE-7136-C1D6-4139-29FE28C5B770}"/>
                </a:ext>
              </a:extLst>
            </p:cNvPr>
            <p:cNvSpPr/>
            <p:nvPr userDrawn="1"/>
          </p:nvSpPr>
          <p:spPr>
            <a:xfrm>
              <a:off x="9219712" y="1044802"/>
              <a:ext cx="111471" cy="111471"/>
            </a:xfrm>
            <a:custGeom>
              <a:avLst/>
              <a:gdLst>
                <a:gd name="connsiteX0" fmla="*/ 89047 w 78570"/>
                <a:gd name="connsiteY0" fmla="*/ 0 h 78570"/>
                <a:gd name="connsiteX1" fmla="*/ 0 w 78570"/>
                <a:gd name="connsiteY1" fmla="*/ 89047 h 78570"/>
              </a:gdLst>
              <a:ahLst/>
              <a:cxnLst>
                <a:cxn ang="0">
                  <a:pos x="connsiteX0" y="connsiteY0"/>
                </a:cxn>
                <a:cxn ang="0">
                  <a:pos x="connsiteX1" y="connsiteY1"/>
                </a:cxn>
              </a:cxnLst>
              <a:rect l="l" t="t" r="r" b="b"/>
              <a:pathLst>
                <a:path w="78570" h="78570">
                  <a:moveTo>
                    <a:pt x="89047" y="0"/>
                  </a:moveTo>
                  <a:lnTo>
                    <a:pt x="0" y="89047"/>
                  </a:lnTo>
                </a:path>
              </a:pathLst>
            </a:custGeom>
            <a:grpFill/>
            <a:ln w="50928" cap="flat">
              <a:solidFill>
                <a:schemeClr val="accent1">
                  <a:lumMod val="20000"/>
                  <a:lumOff val="80000"/>
                </a:schemeClr>
              </a:solidFill>
              <a:prstDash val="solid"/>
              <a:miter/>
            </a:ln>
          </p:spPr>
          <p:txBody>
            <a:bodyPr rtlCol="0" anchor="ctr"/>
            <a:lstStyle/>
            <a:p>
              <a:endParaRPr lang="zh-CN" altLang="en-US"/>
            </a:p>
          </p:txBody>
        </p:sp>
        <p:sp>
          <p:nvSpPr>
            <p:cNvPr id="12" name="任意多边形: 形状 11">
              <a:extLst>
                <a:ext uri="{FF2B5EF4-FFF2-40B4-BE49-F238E27FC236}">
                  <a16:creationId xmlns:a16="http://schemas.microsoft.com/office/drawing/2014/main" id="{09CB8AF7-F35D-8D53-10CE-408F973AB466}"/>
                </a:ext>
              </a:extLst>
            </p:cNvPr>
            <p:cNvSpPr/>
            <p:nvPr userDrawn="1"/>
          </p:nvSpPr>
          <p:spPr>
            <a:xfrm>
              <a:off x="8112435" y="1044802"/>
              <a:ext cx="111471" cy="111471"/>
            </a:xfrm>
            <a:custGeom>
              <a:avLst/>
              <a:gdLst>
                <a:gd name="connsiteX0" fmla="*/ 0 w 78570"/>
                <a:gd name="connsiteY0" fmla="*/ 0 h 78570"/>
                <a:gd name="connsiteX1" fmla="*/ 89047 w 78570"/>
                <a:gd name="connsiteY1" fmla="*/ 89047 h 78570"/>
              </a:gdLst>
              <a:ahLst/>
              <a:cxnLst>
                <a:cxn ang="0">
                  <a:pos x="connsiteX0" y="connsiteY0"/>
                </a:cxn>
                <a:cxn ang="0">
                  <a:pos x="connsiteX1" y="connsiteY1"/>
                </a:cxn>
              </a:cxnLst>
              <a:rect l="l" t="t" r="r" b="b"/>
              <a:pathLst>
                <a:path w="78570" h="78570">
                  <a:moveTo>
                    <a:pt x="0" y="0"/>
                  </a:moveTo>
                  <a:lnTo>
                    <a:pt x="89047" y="89047"/>
                  </a:lnTo>
                </a:path>
              </a:pathLst>
            </a:custGeom>
            <a:grpFill/>
            <a:ln w="50928" cap="flat">
              <a:solidFill>
                <a:schemeClr val="accent1">
                  <a:lumMod val="20000"/>
                  <a:lumOff val="80000"/>
                </a:schemeClr>
              </a:solidFill>
              <a:prstDash val="solid"/>
              <a:miter/>
            </a:ln>
          </p:spPr>
          <p:txBody>
            <a:bodyPr rtlCol="0" anchor="ctr"/>
            <a:lstStyle/>
            <a:p>
              <a:endParaRPr lang="zh-CN" altLang="en-US"/>
            </a:p>
          </p:txBody>
        </p:sp>
        <p:sp>
          <p:nvSpPr>
            <p:cNvPr id="13" name="任意多边形: 形状 12">
              <a:extLst>
                <a:ext uri="{FF2B5EF4-FFF2-40B4-BE49-F238E27FC236}">
                  <a16:creationId xmlns:a16="http://schemas.microsoft.com/office/drawing/2014/main" id="{EB787540-4DA3-D37B-8E77-F3EA2A99CAA4}"/>
                </a:ext>
              </a:extLst>
            </p:cNvPr>
            <p:cNvSpPr/>
            <p:nvPr userDrawn="1"/>
          </p:nvSpPr>
          <p:spPr>
            <a:xfrm>
              <a:off x="8677221" y="719679"/>
              <a:ext cx="18578" cy="278676"/>
            </a:xfrm>
            <a:custGeom>
              <a:avLst/>
              <a:gdLst>
                <a:gd name="connsiteX0" fmla="*/ 0 w 0"/>
                <a:gd name="connsiteY0" fmla="*/ 196427 h 196427"/>
                <a:gd name="connsiteX1" fmla="*/ 0 w 0"/>
                <a:gd name="connsiteY1" fmla="*/ 0 h 196427"/>
              </a:gdLst>
              <a:ahLst/>
              <a:cxnLst>
                <a:cxn ang="0">
                  <a:pos x="connsiteX0" y="connsiteY0"/>
                </a:cxn>
                <a:cxn ang="0">
                  <a:pos x="connsiteX1" y="connsiteY1"/>
                </a:cxn>
              </a:cxnLst>
              <a:rect l="l" t="t" r="r" b="b"/>
              <a:pathLst>
                <a:path h="196427">
                  <a:moveTo>
                    <a:pt x="0" y="196427"/>
                  </a:moveTo>
                  <a:lnTo>
                    <a:pt x="0" y="0"/>
                  </a:lnTo>
                </a:path>
              </a:pathLst>
            </a:custGeom>
            <a:grpFill/>
            <a:ln w="50928" cap="flat">
              <a:solidFill>
                <a:schemeClr val="accent1">
                  <a:lumMod val="20000"/>
                  <a:lumOff val="80000"/>
                </a:schemeClr>
              </a:solidFill>
              <a:prstDash val="solid"/>
              <a:miter/>
            </a:ln>
          </p:spPr>
          <p:txBody>
            <a:bodyPr rtlCol="0" anchor="ctr"/>
            <a:lstStyle/>
            <a:p>
              <a:endParaRPr lang="zh-CN" altLang="en-US"/>
            </a:p>
          </p:txBody>
        </p:sp>
        <p:sp>
          <p:nvSpPr>
            <p:cNvPr id="14" name="任意多边形: 形状 13">
              <a:extLst>
                <a:ext uri="{FF2B5EF4-FFF2-40B4-BE49-F238E27FC236}">
                  <a16:creationId xmlns:a16="http://schemas.microsoft.com/office/drawing/2014/main" id="{B85FE3F8-1E92-C794-9594-AC3D57982D06}"/>
                </a:ext>
              </a:extLst>
            </p:cNvPr>
            <p:cNvSpPr/>
            <p:nvPr userDrawn="1"/>
          </p:nvSpPr>
          <p:spPr>
            <a:xfrm>
              <a:off x="8385539" y="1912417"/>
              <a:ext cx="204363" cy="631668"/>
            </a:xfrm>
            <a:custGeom>
              <a:avLst/>
              <a:gdLst>
                <a:gd name="connsiteX0" fmla="*/ 153213 w 144046"/>
                <a:gd name="connsiteY0" fmla="*/ 455712 h 445235"/>
                <a:gd name="connsiteX1" fmla="*/ 153213 w 144046"/>
                <a:gd name="connsiteY1" fmla="*/ 208213 h 445235"/>
                <a:gd name="connsiteX2" fmla="*/ 0 w 144046"/>
                <a:gd name="connsiteY2" fmla="*/ 0 h 445235"/>
              </a:gdLst>
              <a:ahLst/>
              <a:cxnLst>
                <a:cxn ang="0">
                  <a:pos x="connsiteX0" y="connsiteY0"/>
                </a:cxn>
                <a:cxn ang="0">
                  <a:pos x="connsiteX1" y="connsiteY1"/>
                </a:cxn>
                <a:cxn ang="0">
                  <a:pos x="connsiteX2" y="connsiteY2"/>
                </a:cxn>
              </a:cxnLst>
              <a:rect l="l" t="t" r="r" b="b"/>
              <a:pathLst>
                <a:path w="144046" h="445235">
                  <a:moveTo>
                    <a:pt x="153213" y="455712"/>
                  </a:moveTo>
                  <a:lnTo>
                    <a:pt x="153213" y="208213"/>
                  </a:lnTo>
                  <a:lnTo>
                    <a:pt x="0" y="0"/>
                  </a:lnTo>
                </a:path>
              </a:pathLst>
            </a:custGeom>
            <a:grpFill/>
            <a:ln w="50928" cap="flat">
              <a:solidFill>
                <a:schemeClr val="bg1"/>
              </a:solidFill>
              <a:prstDash val="solid"/>
              <a:miter/>
            </a:ln>
          </p:spPr>
          <p:txBody>
            <a:bodyPr rtlCol="0" anchor="ctr"/>
            <a:lstStyle/>
            <a:p>
              <a:endParaRPr lang="zh-CN" altLang="en-US"/>
            </a:p>
          </p:txBody>
        </p:sp>
        <p:sp>
          <p:nvSpPr>
            <p:cNvPr id="15" name="任意多边形: 形状 14">
              <a:extLst>
                <a:ext uri="{FF2B5EF4-FFF2-40B4-BE49-F238E27FC236}">
                  <a16:creationId xmlns:a16="http://schemas.microsoft.com/office/drawing/2014/main" id="{6D5846AD-5473-F00D-D000-3A287E512CBF}"/>
                </a:ext>
              </a:extLst>
            </p:cNvPr>
            <p:cNvSpPr/>
            <p:nvPr userDrawn="1"/>
          </p:nvSpPr>
          <p:spPr>
            <a:xfrm>
              <a:off x="8827706" y="1912417"/>
              <a:ext cx="204363" cy="631668"/>
            </a:xfrm>
            <a:custGeom>
              <a:avLst/>
              <a:gdLst>
                <a:gd name="connsiteX0" fmla="*/ 0 w 144046"/>
                <a:gd name="connsiteY0" fmla="*/ 455712 h 445235"/>
                <a:gd name="connsiteX1" fmla="*/ 0 w 144046"/>
                <a:gd name="connsiteY1" fmla="*/ 208213 h 445235"/>
                <a:gd name="connsiteX2" fmla="*/ 153213 w 144046"/>
                <a:gd name="connsiteY2" fmla="*/ 0 h 445235"/>
              </a:gdLst>
              <a:ahLst/>
              <a:cxnLst>
                <a:cxn ang="0">
                  <a:pos x="connsiteX0" y="connsiteY0"/>
                </a:cxn>
                <a:cxn ang="0">
                  <a:pos x="connsiteX1" y="connsiteY1"/>
                </a:cxn>
                <a:cxn ang="0">
                  <a:pos x="connsiteX2" y="connsiteY2"/>
                </a:cxn>
              </a:cxnLst>
              <a:rect l="l" t="t" r="r" b="b"/>
              <a:pathLst>
                <a:path w="144046" h="445235">
                  <a:moveTo>
                    <a:pt x="0" y="455712"/>
                  </a:moveTo>
                  <a:lnTo>
                    <a:pt x="0" y="208213"/>
                  </a:lnTo>
                  <a:lnTo>
                    <a:pt x="153213" y="0"/>
                  </a:lnTo>
                </a:path>
              </a:pathLst>
            </a:custGeom>
            <a:grpFill/>
            <a:ln w="50928" cap="flat">
              <a:solidFill>
                <a:schemeClr val="bg1"/>
              </a:solidFill>
              <a:prstDash val="solid"/>
              <a:miter/>
            </a:ln>
          </p:spPr>
          <p:txBody>
            <a:bodyPr rtlCol="0" anchor="ctr"/>
            <a:lstStyle/>
            <a:p>
              <a:endParaRPr lang="zh-CN" altLang="en-US"/>
            </a:p>
          </p:txBody>
        </p:sp>
      </p:grpSp>
    </p:spTree>
    <p:extLst>
      <p:ext uri="{BB962C8B-B14F-4D97-AF65-F5344CB8AC3E}">
        <p14:creationId xmlns:p14="http://schemas.microsoft.com/office/powerpoint/2010/main" val="3623143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091ABE1-5B34-B846-B4DF-F79A4EC15BA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FF793E0-7BDA-984F-6CE5-F82BBF4CE919}"/>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958DB11-BF6C-6775-EDF4-D4CF07DDF235}"/>
              </a:ext>
            </a:extLst>
          </p:cNvPr>
          <p:cNvSpPr>
            <a:spLocks noGrp="1"/>
          </p:cNvSpPr>
          <p:nvPr>
            <p:ph type="dt" sz="half" idx="10"/>
          </p:nvPr>
        </p:nvSpPr>
        <p:spPr/>
        <p:txBody>
          <a:bodyPr/>
          <a:lstStyle/>
          <a:p>
            <a:fld id="{EE89DF1F-6530-4699-A111-D33995AECCB8}" type="datetimeFigureOut">
              <a:rPr lang="zh-CN" altLang="en-US" smtClean="0"/>
              <a:t>2024/1/14</a:t>
            </a:fld>
            <a:endParaRPr lang="zh-CN" altLang="en-US"/>
          </a:p>
        </p:txBody>
      </p:sp>
      <p:sp>
        <p:nvSpPr>
          <p:cNvPr id="5" name="页脚占位符 4">
            <a:extLst>
              <a:ext uri="{FF2B5EF4-FFF2-40B4-BE49-F238E27FC236}">
                <a16:creationId xmlns:a16="http://schemas.microsoft.com/office/drawing/2014/main" id="{4A82CE7D-444E-7EA9-570E-EDD93056E34A}"/>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0A25301-106C-8E7C-2483-94B2632F8B54}"/>
              </a:ext>
            </a:extLst>
          </p:cNvPr>
          <p:cNvSpPr>
            <a:spLocks noGrp="1"/>
          </p:cNvSpPr>
          <p:nvPr>
            <p:ph type="sldNum" sz="quarter" idx="12"/>
          </p:nvPr>
        </p:nvSpPr>
        <p:spPr/>
        <p:txBody>
          <a:bodyPr/>
          <a:lstStyle/>
          <a:p>
            <a:fld id="{3DA2084D-558C-4FF2-B830-8D81DB3FE34D}" type="slidenum">
              <a:rPr lang="zh-CN" altLang="en-US" smtClean="0"/>
              <a:t>‹#›</a:t>
            </a:fld>
            <a:endParaRPr lang="zh-CN" altLang="en-US"/>
          </a:p>
        </p:txBody>
      </p:sp>
    </p:spTree>
    <p:extLst>
      <p:ext uri="{BB962C8B-B14F-4D97-AF65-F5344CB8AC3E}">
        <p14:creationId xmlns:p14="http://schemas.microsoft.com/office/powerpoint/2010/main" val="28459530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B767FD-9BB9-67DC-3FA8-244FC75FE005}"/>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187D839F-32FF-CA58-4BEE-D7BF499D859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ECB2920E-9119-EF13-E53D-46472D218703}"/>
              </a:ext>
            </a:extLst>
          </p:cNvPr>
          <p:cNvSpPr>
            <a:spLocks noGrp="1"/>
          </p:cNvSpPr>
          <p:nvPr>
            <p:ph type="dt" sz="half" idx="10"/>
          </p:nvPr>
        </p:nvSpPr>
        <p:spPr/>
        <p:txBody>
          <a:bodyPr/>
          <a:lstStyle/>
          <a:p>
            <a:fld id="{EE89DF1F-6530-4699-A111-D33995AECCB8}" type="datetimeFigureOut">
              <a:rPr lang="zh-CN" altLang="en-US" smtClean="0"/>
              <a:t>2024/1/14</a:t>
            </a:fld>
            <a:endParaRPr lang="zh-CN" altLang="en-US"/>
          </a:p>
        </p:txBody>
      </p:sp>
      <p:sp>
        <p:nvSpPr>
          <p:cNvPr id="5" name="页脚占位符 4">
            <a:extLst>
              <a:ext uri="{FF2B5EF4-FFF2-40B4-BE49-F238E27FC236}">
                <a16:creationId xmlns:a16="http://schemas.microsoft.com/office/drawing/2014/main" id="{4920A8A4-18A7-8577-EC41-DAD61DA4ED1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84AA4675-DA5A-5A2A-4015-197086E2A53A}"/>
              </a:ext>
            </a:extLst>
          </p:cNvPr>
          <p:cNvSpPr>
            <a:spLocks noGrp="1"/>
          </p:cNvSpPr>
          <p:nvPr>
            <p:ph type="sldNum" sz="quarter" idx="12"/>
          </p:nvPr>
        </p:nvSpPr>
        <p:spPr/>
        <p:txBody>
          <a:bodyPr/>
          <a:lstStyle/>
          <a:p>
            <a:fld id="{3DA2084D-558C-4FF2-B830-8D81DB3FE34D}" type="slidenum">
              <a:rPr lang="zh-CN" altLang="en-US" smtClean="0"/>
              <a:t>‹#›</a:t>
            </a:fld>
            <a:endParaRPr lang="zh-CN" altLang="en-US"/>
          </a:p>
        </p:txBody>
      </p:sp>
    </p:spTree>
    <p:extLst>
      <p:ext uri="{BB962C8B-B14F-4D97-AF65-F5344CB8AC3E}">
        <p14:creationId xmlns:p14="http://schemas.microsoft.com/office/powerpoint/2010/main" val="3951863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38ABB0-E1E1-1836-1E27-0674046CED3B}"/>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667BBED-4C2A-E0CB-F0EA-D636A007654E}"/>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8C8EAEB6-8253-69DD-758F-970FBFEEE759}"/>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48DFBBC-B4A4-CDC5-E27D-DCBA00172B21}"/>
              </a:ext>
            </a:extLst>
          </p:cNvPr>
          <p:cNvSpPr>
            <a:spLocks noGrp="1"/>
          </p:cNvSpPr>
          <p:nvPr>
            <p:ph type="dt" sz="half" idx="10"/>
          </p:nvPr>
        </p:nvSpPr>
        <p:spPr/>
        <p:txBody>
          <a:bodyPr/>
          <a:lstStyle/>
          <a:p>
            <a:fld id="{EE89DF1F-6530-4699-A111-D33995AECCB8}" type="datetimeFigureOut">
              <a:rPr lang="zh-CN" altLang="en-US" smtClean="0"/>
              <a:t>2024/1/14</a:t>
            </a:fld>
            <a:endParaRPr lang="zh-CN" altLang="en-US"/>
          </a:p>
        </p:txBody>
      </p:sp>
      <p:sp>
        <p:nvSpPr>
          <p:cNvPr id="6" name="页脚占位符 5">
            <a:extLst>
              <a:ext uri="{FF2B5EF4-FFF2-40B4-BE49-F238E27FC236}">
                <a16:creationId xmlns:a16="http://schemas.microsoft.com/office/drawing/2014/main" id="{EB7D0033-FEC3-F314-ECA3-EA7BD3075EE1}"/>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0473D6EC-8595-75FB-794F-9F7E88D2C72A}"/>
              </a:ext>
            </a:extLst>
          </p:cNvPr>
          <p:cNvSpPr>
            <a:spLocks noGrp="1"/>
          </p:cNvSpPr>
          <p:nvPr>
            <p:ph type="sldNum" sz="quarter" idx="12"/>
          </p:nvPr>
        </p:nvSpPr>
        <p:spPr/>
        <p:txBody>
          <a:bodyPr/>
          <a:lstStyle/>
          <a:p>
            <a:fld id="{3DA2084D-558C-4FF2-B830-8D81DB3FE34D}" type="slidenum">
              <a:rPr lang="zh-CN" altLang="en-US" smtClean="0"/>
              <a:t>‹#›</a:t>
            </a:fld>
            <a:endParaRPr lang="zh-CN" altLang="en-US"/>
          </a:p>
        </p:txBody>
      </p:sp>
    </p:spTree>
    <p:extLst>
      <p:ext uri="{BB962C8B-B14F-4D97-AF65-F5344CB8AC3E}">
        <p14:creationId xmlns:p14="http://schemas.microsoft.com/office/powerpoint/2010/main" val="11099349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702E64-6967-B1EC-FC78-73A7B35336A4}"/>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F949298F-983C-A318-FE35-5DD4684BBB6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B4B46EBF-CC80-0DF9-AAE2-798E1FB897CD}"/>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021F614A-448F-8C07-76B0-88693CA758B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CB151DFF-927D-E46C-8EF9-3B5767367C58}"/>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9135FCF3-5320-7A6A-24FD-8E19DBDB792B}"/>
              </a:ext>
            </a:extLst>
          </p:cNvPr>
          <p:cNvSpPr>
            <a:spLocks noGrp="1"/>
          </p:cNvSpPr>
          <p:nvPr>
            <p:ph type="dt" sz="half" idx="10"/>
          </p:nvPr>
        </p:nvSpPr>
        <p:spPr/>
        <p:txBody>
          <a:bodyPr/>
          <a:lstStyle/>
          <a:p>
            <a:fld id="{EE89DF1F-6530-4699-A111-D33995AECCB8}" type="datetimeFigureOut">
              <a:rPr lang="zh-CN" altLang="en-US" smtClean="0"/>
              <a:t>2024/1/14</a:t>
            </a:fld>
            <a:endParaRPr lang="zh-CN" altLang="en-US"/>
          </a:p>
        </p:txBody>
      </p:sp>
      <p:sp>
        <p:nvSpPr>
          <p:cNvPr id="8" name="页脚占位符 7">
            <a:extLst>
              <a:ext uri="{FF2B5EF4-FFF2-40B4-BE49-F238E27FC236}">
                <a16:creationId xmlns:a16="http://schemas.microsoft.com/office/drawing/2014/main" id="{B49FC0D3-7BA3-DF57-0A97-E75386ED43D2}"/>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A9B7F8A2-349F-E4A8-C376-CD127F3325A0}"/>
              </a:ext>
            </a:extLst>
          </p:cNvPr>
          <p:cNvSpPr>
            <a:spLocks noGrp="1"/>
          </p:cNvSpPr>
          <p:nvPr>
            <p:ph type="sldNum" sz="quarter" idx="12"/>
          </p:nvPr>
        </p:nvSpPr>
        <p:spPr/>
        <p:txBody>
          <a:bodyPr/>
          <a:lstStyle/>
          <a:p>
            <a:fld id="{3DA2084D-558C-4FF2-B830-8D81DB3FE34D}" type="slidenum">
              <a:rPr lang="zh-CN" altLang="en-US" smtClean="0"/>
              <a:t>‹#›</a:t>
            </a:fld>
            <a:endParaRPr lang="zh-CN" altLang="en-US"/>
          </a:p>
        </p:txBody>
      </p:sp>
    </p:spTree>
    <p:extLst>
      <p:ext uri="{BB962C8B-B14F-4D97-AF65-F5344CB8AC3E}">
        <p14:creationId xmlns:p14="http://schemas.microsoft.com/office/powerpoint/2010/main" val="38026454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4F14991-4181-9E3D-6216-10735088C9EA}"/>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58657A4-F3B3-4837-F433-74883468F67E}"/>
              </a:ext>
            </a:extLst>
          </p:cNvPr>
          <p:cNvSpPr>
            <a:spLocks noGrp="1"/>
          </p:cNvSpPr>
          <p:nvPr>
            <p:ph type="dt" sz="half" idx="10"/>
          </p:nvPr>
        </p:nvSpPr>
        <p:spPr/>
        <p:txBody>
          <a:bodyPr/>
          <a:lstStyle/>
          <a:p>
            <a:fld id="{EE89DF1F-6530-4699-A111-D33995AECCB8}" type="datetimeFigureOut">
              <a:rPr lang="zh-CN" altLang="en-US" smtClean="0"/>
              <a:t>2024/1/14</a:t>
            </a:fld>
            <a:endParaRPr lang="zh-CN" altLang="en-US"/>
          </a:p>
        </p:txBody>
      </p:sp>
      <p:sp>
        <p:nvSpPr>
          <p:cNvPr id="4" name="页脚占位符 3">
            <a:extLst>
              <a:ext uri="{FF2B5EF4-FFF2-40B4-BE49-F238E27FC236}">
                <a16:creationId xmlns:a16="http://schemas.microsoft.com/office/drawing/2014/main" id="{CBAE0F67-5AE4-72DF-6527-89F1746E47D1}"/>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E6BABEF8-82D1-E6CC-D064-1303E5EF54ED}"/>
              </a:ext>
            </a:extLst>
          </p:cNvPr>
          <p:cNvSpPr>
            <a:spLocks noGrp="1"/>
          </p:cNvSpPr>
          <p:nvPr>
            <p:ph type="sldNum" sz="quarter" idx="12"/>
          </p:nvPr>
        </p:nvSpPr>
        <p:spPr/>
        <p:txBody>
          <a:bodyPr/>
          <a:lstStyle/>
          <a:p>
            <a:fld id="{3DA2084D-558C-4FF2-B830-8D81DB3FE34D}" type="slidenum">
              <a:rPr lang="zh-CN" altLang="en-US" smtClean="0"/>
              <a:t>‹#›</a:t>
            </a:fld>
            <a:endParaRPr lang="zh-CN" altLang="en-US"/>
          </a:p>
        </p:txBody>
      </p:sp>
    </p:spTree>
    <p:extLst>
      <p:ext uri="{BB962C8B-B14F-4D97-AF65-F5344CB8AC3E}">
        <p14:creationId xmlns:p14="http://schemas.microsoft.com/office/powerpoint/2010/main" val="36311845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FE712F4-272B-8D3E-E063-86926D14CC66}"/>
              </a:ext>
            </a:extLst>
          </p:cNvPr>
          <p:cNvSpPr>
            <a:spLocks noGrp="1"/>
          </p:cNvSpPr>
          <p:nvPr>
            <p:ph type="dt" sz="half" idx="10"/>
          </p:nvPr>
        </p:nvSpPr>
        <p:spPr/>
        <p:txBody>
          <a:bodyPr/>
          <a:lstStyle/>
          <a:p>
            <a:fld id="{EE89DF1F-6530-4699-A111-D33995AECCB8}" type="datetimeFigureOut">
              <a:rPr lang="zh-CN" altLang="en-US" smtClean="0"/>
              <a:t>2024/1/14</a:t>
            </a:fld>
            <a:endParaRPr lang="zh-CN" altLang="en-US"/>
          </a:p>
        </p:txBody>
      </p:sp>
      <p:sp>
        <p:nvSpPr>
          <p:cNvPr id="3" name="页脚占位符 2">
            <a:extLst>
              <a:ext uri="{FF2B5EF4-FFF2-40B4-BE49-F238E27FC236}">
                <a16:creationId xmlns:a16="http://schemas.microsoft.com/office/drawing/2014/main" id="{57700629-499E-2EE0-7334-435F0EA533F1}"/>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956A3A5E-CC71-8026-8C0F-AB2215B14426}"/>
              </a:ext>
            </a:extLst>
          </p:cNvPr>
          <p:cNvSpPr>
            <a:spLocks noGrp="1"/>
          </p:cNvSpPr>
          <p:nvPr>
            <p:ph type="sldNum" sz="quarter" idx="12"/>
          </p:nvPr>
        </p:nvSpPr>
        <p:spPr/>
        <p:txBody>
          <a:bodyPr/>
          <a:lstStyle/>
          <a:p>
            <a:fld id="{3DA2084D-558C-4FF2-B830-8D81DB3FE34D}" type="slidenum">
              <a:rPr lang="zh-CN" altLang="en-US" smtClean="0"/>
              <a:t>‹#›</a:t>
            </a:fld>
            <a:endParaRPr lang="zh-CN" altLang="en-US"/>
          </a:p>
        </p:txBody>
      </p:sp>
    </p:spTree>
    <p:extLst>
      <p:ext uri="{BB962C8B-B14F-4D97-AF65-F5344CB8AC3E}">
        <p14:creationId xmlns:p14="http://schemas.microsoft.com/office/powerpoint/2010/main" val="23772486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4A7336A-B3A0-D1C6-0757-91F0801AB69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75236FA1-FB33-79D2-1B22-90576F2F39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59656D2E-7E88-8F23-6B1E-DCEB9BC026D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C7199CD-1301-1846-9468-1404BDF1AC5B}"/>
              </a:ext>
            </a:extLst>
          </p:cNvPr>
          <p:cNvSpPr>
            <a:spLocks noGrp="1"/>
          </p:cNvSpPr>
          <p:nvPr>
            <p:ph type="dt" sz="half" idx="10"/>
          </p:nvPr>
        </p:nvSpPr>
        <p:spPr/>
        <p:txBody>
          <a:bodyPr/>
          <a:lstStyle/>
          <a:p>
            <a:fld id="{EE89DF1F-6530-4699-A111-D33995AECCB8}" type="datetimeFigureOut">
              <a:rPr lang="zh-CN" altLang="en-US" smtClean="0"/>
              <a:t>2024/1/14</a:t>
            </a:fld>
            <a:endParaRPr lang="zh-CN" altLang="en-US"/>
          </a:p>
        </p:txBody>
      </p:sp>
      <p:sp>
        <p:nvSpPr>
          <p:cNvPr id="6" name="页脚占位符 5">
            <a:extLst>
              <a:ext uri="{FF2B5EF4-FFF2-40B4-BE49-F238E27FC236}">
                <a16:creationId xmlns:a16="http://schemas.microsoft.com/office/drawing/2014/main" id="{22A91A9F-D7EA-5E35-8474-FBE3B6EA899A}"/>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9753F71-5762-C869-BE06-B411098B4C99}"/>
              </a:ext>
            </a:extLst>
          </p:cNvPr>
          <p:cNvSpPr>
            <a:spLocks noGrp="1"/>
          </p:cNvSpPr>
          <p:nvPr>
            <p:ph type="sldNum" sz="quarter" idx="12"/>
          </p:nvPr>
        </p:nvSpPr>
        <p:spPr/>
        <p:txBody>
          <a:bodyPr/>
          <a:lstStyle/>
          <a:p>
            <a:fld id="{3DA2084D-558C-4FF2-B830-8D81DB3FE34D}" type="slidenum">
              <a:rPr lang="zh-CN" altLang="en-US" smtClean="0"/>
              <a:t>‹#›</a:t>
            </a:fld>
            <a:endParaRPr lang="zh-CN" altLang="en-US"/>
          </a:p>
        </p:txBody>
      </p:sp>
    </p:spTree>
    <p:extLst>
      <p:ext uri="{BB962C8B-B14F-4D97-AF65-F5344CB8AC3E}">
        <p14:creationId xmlns:p14="http://schemas.microsoft.com/office/powerpoint/2010/main" val="12752976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4D2EDF-731B-7386-7332-B7109C73E683}"/>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59516D72-B22B-5409-3686-0E6D1BEED19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F5A7D978-1425-5306-894E-FDF0AD00C52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3D2669B-C4F9-3761-99C7-1DBBD83FEC89}"/>
              </a:ext>
            </a:extLst>
          </p:cNvPr>
          <p:cNvSpPr>
            <a:spLocks noGrp="1"/>
          </p:cNvSpPr>
          <p:nvPr>
            <p:ph type="dt" sz="half" idx="10"/>
          </p:nvPr>
        </p:nvSpPr>
        <p:spPr/>
        <p:txBody>
          <a:bodyPr/>
          <a:lstStyle/>
          <a:p>
            <a:fld id="{EE89DF1F-6530-4699-A111-D33995AECCB8}" type="datetimeFigureOut">
              <a:rPr lang="zh-CN" altLang="en-US" smtClean="0"/>
              <a:t>2024/1/14</a:t>
            </a:fld>
            <a:endParaRPr lang="zh-CN" altLang="en-US"/>
          </a:p>
        </p:txBody>
      </p:sp>
      <p:sp>
        <p:nvSpPr>
          <p:cNvPr id="6" name="页脚占位符 5">
            <a:extLst>
              <a:ext uri="{FF2B5EF4-FFF2-40B4-BE49-F238E27FC236}">
                <a16:creationId xmlns:a16="http://schemas.microsoft.com/office/drawing/2014/main" id="{7ABFB97C-970F-234C-FAFA-C5D23D7A4C1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BF9A1BDB-FA25-265A-EF44-BDC0E7CC6BEC}"/>
              </a:ext>
            </a:extLst>
          </p:cNvPr>
          <p:cNvSpPr>
            <a:spLocks noGrp="1"/>
          </p:cNvSpPr>
          <p:nvPr>
            <p:ph type="sldNum" sz="quarter" idx="12"/>
          </p:nvPr>
        </p:nvSpPr>
        <p:spPr/>
        <p:txBody>
          <a:bodyPr/>
          <a:lstStyle/>
          <a:p>
            <a:fld id="{3DA2084D-558C-4FF2-B830-8D81DB3FE34D}" type="slidenum">
              <a:rPr lang="zh-CN" altLang="en-US" smtClean="0"/>
              <a:t>‹#›</a:t>
            </a:fld>
            <a:endParaRPr lang="zh-CN" altLang="en-US"/>
          </a:p>
        </p:txBody>
      </p:sp>
    </p:spTree>
    <p:extLst>
      <p:ext uri="{BB962C8B-B14F-4D97-AF65-F5344CB8AC3E}">
        <p14:creationId xmlns:p14="http://schemas.microsoft.com/office/powerpoint/2010/main" val="35684798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0F2EC1DF-9B72-4353-DAA2-704450F809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D6C2E426-43A7-EB0C-EF5F-59127D2F7DB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35E9E62-805C-FF86-474E-D74F127024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E89DF1F-6530-4699-A111-D33995AECCB8}" type="datetimeFigureOut">
              <a:rPr lang="zh-CN" altLang="en-US" smtClean="0"/>
              <a:t>2024/1/14</a:t>
            </a:fld>
            <a:endParaRPr lang="zh-CN" altLang="en-US"/>
          </a:p>
        </p:txBody>
      </p:sp>
      <p:sp>
        <p:nvSpPr>
          <p:cNvPr id="5" name="页脚占位符 4">
            <a:extLst>
              <a:ext uri="{FF2B5EF4-FFF2-40B4-BE49-F238E27FC236}">
                <a16:creationId xmlns:a16="http://schemas.microsoft.com/office/drawing/2014/main" id="{E63B5C1B-FFC7-B60E-53E4-8C1A270496E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15AE2337-47BB-03F3-3ABC-721BDCD3E41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DA2084D-558C-4FF2-B830-8D81DB3FE34D}" type="slidenum">
              <a:rPr lang="zh-CN" altLang="en-US" smtClean="0"/>
              <a:t>‹#›</a:t>
            </a:fld>
            <a:endParaRPr lang="zh-CN" altLang="en-US"/>
          </a:p>
        </p:txBody>
      </p:sp>
    </p:spTree>
    <p:extLst>
      <p:ext uri="{BB962C8B-B14F-4D97-AF65-F5344CB8AC3E}">
        <p14:creationId xmlns:p14="http://schemas.microsoft.com/office/powerpoint/2010/main" val="120136773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12.xml"/><Relationship Id="rId5" Type="http://schemas.openxmlformats.org/officeDocument/2006/relationships/image" Target="../media/image3.jpeg"/><Relationship Id="rId4" Type="http://schemas.openxmlformats.org/officeDocument/2006/relationships/image" Target="../media/image2.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4.jpg"/><Relationship Id="rId5" Type="http://schemas.openxmlformats.org/officeDocument/2006/relationships/image" Target="../media/image3.jpeg"/><Relationship Id="rId4" Type="http://schemas.openxmlformats.org/officeDocument/2006/relationships/image" Target="../media/image2.jpe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2ECC3A2D-B63D-42B6-9B19-CEBC81673749}"/>
              </a:ext>
            </a:extLst>
          </p:cNvPr>
          <p:cNvGrpSpPr/>
          <p:nvPr/>
        </p:nvGrpSpPr>
        <p:grpSpPr>
          <a:xfrm>
            <a:off x="529772" y="0"/>
            <a:ext cx="11662229" cy="6858000"/>
            <a:chOff x="529772" y="0"/>
            <a:chExt cx="11662229" cy="6858000"/>
          </a:xfrm>
        </p:grpSpPr>
        <p:grpSp>
          <p:nvGrpSpPr>
            <p:cNvPr id="18" name="组合 17">
              <a:extLst>
                <a:ext uri="{FF2B5EF4-FFF2-40B4-BE49-F238E27FC236}">
                  <a16:creationId xmlns:a16="http://schemas.microsoft.com/office/drawing/2014/main" id="{4D170D67-E617-4A13-AF78-91887209DD1C}"/>
                </a:ext>
              </a:extLst>
            </p:cNvPr>
            <p:cNvGrpSpPr/>
            <p:nvPr/>
          </p:nvGrpSpPr>
          <p:grpSpPr>
            <a:xfrm>
              <a:off x="1744597" y="0"/>
              <a:ext cx="10447404" cy="6858000"/>
              <a:chOff x="1744597" y="0"/>
              <a:chExt cx="10447404" cy="6858000"/>
            </a:xfrm>
          </p:grpSpPr>
          <p:sp>
            <p:nvSpPr>
              <p:cNvPr id="25" name="任意多边形: 形状 24">
                <a:extLst>
                  <a:ext uri="{FF2B5EF4-FFF2-40B4-BE49-F238E27FC236}">
                    <a16:creationId xmlns:a16="http://schemas.microsoft.com/office/drawing/2014/main" id="{3C18B7A4-B30D-4A69-A0DC-921BA47A7F1D}"/>
                  </a:ext>
                </a:extLst>
              </p:cNvPr>
              <p:cNvSpPr>
                <a:spLocks/>
              </p:cNvSpPr>
              <p:nvPr/>
            </p:nvSpPr>
            <p:spPr>
              <a:xfrm>
                <a:off x="1744597" y="0"/>
                <a:ext cx="356958" cy="1619249"/>
              </a:xfrm>
              <a:custGeom>
                <a:avLst/>
                <a:gdLst>
                  <a:gd name="connsiteX0" fmla="*/ 239071 w 356958"/>
                  <a:gd name="connsiteY0" fmla="*/ 0 h 1619249"/>
                  <a:gd name="connsiteX1" fmla="*/ 356958 w 356958"/>
                  <a:gd name="connsiteY1" fmla="*/ 0 h 1619249"/>
                  <a:gd name="connsiteX2" fmla="*/ 117887 w 356958"/>
                  <a:gd name="connsiteY2" fmla="*/ 1619249 h 1619249"/>
                  <a:gd name="connsiteX3" fmla="*/ 0 w 356958"/>
                  <a:gd name="connsiteY3" fmla="*/ 1619249 h 1619249"/>
                </a:gdLst>
                <a:ahLst/>
                <a:cxnLst>
                  <a:cxn ang="0">
                    <a:pos x="connsiteX0" y="connsiteY0"/>
                  </a:cxn>
                  <a:cxn ang="0">
                    <a:pos x="connsiteX1" y="connsiteY1"/>
                  </a:cxn>
                  <a:cxn ang="0">
                    <a:pos x="connsiteX2" y="connsiteY2"/>
                  </a:cxn>
                  <a:cxn ang="0">
                    <a:pos x="connsiteX3" y="connsiteY3"/>
                  </a:cxn>
                </a:cxnLst>
                <a:rect l="l" t="t" r="r" b="b"/>
                <a:pathLst>
                  <a:path w="356958" h="1619249">
                    <a:moveTo>
                      <a:pt x="239071" y="0"/>
                    </a:moveTo>
                    <a:lnTo>
                      <a:pt x="356958" y="0"/>
                    </a:lnTo>
                    <a:lnTo>
                      <a:pt x="117887" y="1619249"/>
                    </a:lnTo>
                    <a:lnTo>
                      <a:pt x="0" y="1619249"/>
                    </a:lnTo>
                    <a:close/>
                  </a:path>
                </a:pathLst>
              </a:custGeom>
              <a:gradFill flip="none" rotWithShape="1">
                <a:gsLst>
                  <a:gs pos="29000">
                    <a:schemeClr val="accent1">
                      <a:alpha val="0"/>
                    </a:schemeClr>
                  </a:gs>
                  <a:gs pos="100000">
                    <a:schemeClr val="accent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6" name="任意多边形: 形状 25">
                <a:extLst>
                  <a:ext uri="{FF2B5EF4-FFF2-40B4-BE49-F238E27FC236}">
                    <a16:creationId xmlns:a16="http://schemas.microsoft.com/office/drawing/2014/main" id="{240E0B3F-5ED9-4871-8B3B-D5C6869DD6DD}"/>
                  </a:ext>
                </a:extLst>
              </p:cNvPr>
              <p:cNvSpPr>
                <a:spLocks/>
              </p:cNvSpPr>
              <p:nvPr/>
            </p:nvSpPr>
            <p:spPr>
              <a:xfrm>
                <a:off x="11670556" y="3326198"/>
                <a:ext cx="521445" cy="3531802"/>
              </a:xfrm>
              <a:custGeom>
                <a:avLst/>
                <a:gdLst>
                  <a:gd name="connsiteX0" fmla="*/ 521445 w 521445"/>
                  <a:gd name="connsiteY0" fmla="*/ 0 h 3531802"/>
                  <a:gd name="connsiteX1" fmla="*/ 521445 w 521445"/>
                  <a:gd name="connsiteY1" fmla="*/ 798461 h 3531802"/>
                  <a:gd name="connsiteX2" fmla="*/ 117887 w 521445"/>
                  <a:gd name="connsiteY2" fmla="*/ 3531802 h 3531802"/>
                  <a:gd name="connsiteX3" fmla="*/ 0 w 521445"/>
                  <a:gd name="connsiteY3" fmla="*/ 3531802 h 3531802"/>
                </a:gdLst>
                <a:ahLst/>
                <a:cxnLst>
                  <a:cxn ang="0">
                    <a:pos x="connsiteX0" y="connsiteY0"/>
                  </a:cxn>
                  <a:cxn ang="0">
                    <a:pos x="connsiteX1" y="connsiteY1"/>
                  </a:cxn>
                  <a:cxn ang="0">
                    <a:pos x="connsiteX2" y="connsiteY2"/>
                  </a:cxn>
                  <a:cxn ang="0">
                    <a:pos x="connsiteX3" y="connsiteY3"/>
                  </a:cxn>
                </a:cxnLst>
                <a:rect l="l" t="t" r="r" b="b"/>
                <a:pathLst>
                  <a:path w="521445" h="3531802">
                    <a:moveTo>
                      <a:pt x="521445" y="0"/>
                    </a:moveTo>
                    <a:lnTo>
                      <a:pt x="521445" y="798461"/>
                    </a:lnTo>
                    <a:lnTo>
                      <a:pt x="117887" y="3531802"/>
                    </a:lnTo>
                    <a:lnTo>
                      <a:pt x="0" y="3531802"/>
                    </a:lnTo>
                    <a:close/>
                  </a:path>
                </a:pathLst>
              </a:custGeom>
              <a:gradFill flip="none" rotWithShape="1">
                <a:gsLst>
                  <a:gs pos="29000">
                    <a:schemeClr val="accent1">
                      <a:alpha val="0"/>
                    </a:schemeClr>
                  </a:gs>
                  <a:gs pos="100000">
                    <a:schemeClr val="accent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1" name="任意多边形: 形状 30">
                <a:extLst>
                  <a:ext uri="{FF2B5EF4-FFF2-40B4-BE49-F238E27FC236}">
                    <a16:creationId xmlns:a16="http://schemas.microsoft.com/office/drawing/2014/main" id="{0796BE7B-145B-42B4-B8DB-89B65CCB6A7C}"/>
                  </a:ext>
                </a:extLst>
              </p:cNvPr>
              <p:cNvSpPr>
                <a:spLocks/>
              </p:cNvSpPr>
              <p:nvPr/>
            </p:nvSpPr>
            <p:spPr>
              <a:xfrm>
                <a:off x="8815669" y="6129338"/>
                <a:ext cx="225469" cy="728662"/>
              </a:xfrm>
              <a:custGeom>
                <a:avLst/>
                <a:gdLst>
                  <a:gd name="connsiteX0" fmla="*/ 107582 w 225469"/>
                  <a:gd name="connsiteY0" fmla="*/ 0 h 728662"/>
                  <a:gd name="connsiteX1" fmla="*/ 225469 w 225469"/>
                  <a:gd name="connsiteY1" fmla="*/ 0 h 728662"/>
                  <a:gd name="connsiteX2" fmla="*/ 117887 w 225469"/>
                  <a:gd name="connsiteY2" fmla="*/ 728662 h 728662"/>
                  <a:gd name="connsiteX3" fmla="*/ 0 w 225469"/>
                  <a:gd name="connsiteY3" fmla="*/ 728662 h 728662"/>
                </a:gdLst>
                <a:ahLst/>
                <a:cxnLst>
                  <a:cxn ang="0">
                    <a:pos x="connsiteX0" y="connsiteY0"/>
                  </a:cxn>
                  <a:cxn ang="0">
                    <a:pos x="connsiteX1" y="connsiteY1"/>
                  </a:cxn>
                  <a:cxn ang="0">
                    <a:pos x="connsiteX2" y="connsiteY2"/>
                  </a:cxn>
                  <a:cxn ang="0">
                    <a:pos x="connsiteX3" y="connsiteY3"/>
                  </a:cxn>
                </a:cxnLst>
                <a:rect l="l" t="t" r="r" b="b"/>
                <a:pathLst>
                  <a:path w="225469" h="728662">
                    <a:moveTo>
                      <a:pt x="107582" y="0"/>
                    </a:moveTo>
                    <a:lnTo>
                      <a:pt x="225469" y="0"/>
                    </a:lnTo>
                    <a:lnTo>
                      <a:pt x="117887" y="728662"/>
                    </a:lnTo>
                    <a:lnTo>
                      <a:pt x="0" y="728662"/>
                    </a:lnTo>
                    <a:close/>
                  </a:path>
                </a:pathLst>
              </a:custGeom>
              <a:gradFill flip="none" rotWithShape="1">
                <a:gsLst>
                  <a:gs pos="0">
                    <a:schemeClr val="accent1">
                      <a:alpha val="21000"/>
                    </a:schemeClr>
                  </a:gs>
                  <a:gs pos="100000">
                    <a:schemeClr val="accent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11" name="组合 10">
              <a:extLst>
                <a:ext uri="{FF2B5EF4-FFF2-40B4-BE49-F238E27FC236}">
                  <a16:creationId xmlns:a16="http://schemas.microsoft.com/office/drawing/2014/main" id="{212B9901-3237-4345-BBEF-EDEAC1692632}"/>
                </a:ext>
              </a:extLst>
            </p:cNvPr>
            <p:cNvGrpSpPr/>
            <p:nvPr/>
          </p:nvGrpSpPr>
          <p:grpSpPr>
            <a:xfrm>
              <a:off x="529772" y="2073419"/>
              <a:ext cx="3004456" cy="3933373"/>
              <a:chOff x="529772" y="2073419"/>
              <a:chExt cx="3004456" cy="3933373"/>
            </a:xfrm>
          </p:grpSpPr>
          <p:sp>
            <p:nvSpPr>
              <p:cNvPr id="4" name="平行四边形 3">
                <a:extLst>
                  <a:ext uri="{FF2B5EF4-FFF2-40B4-BE49-F238E27FC236}">
                    <a16:creationId xmlns:a16="http://schemas.microsoft.com/office/drawing/2014/main" id="{BB1435DC-15C7-447D-92A1-45AB49E104CE}"/>
                  </a:ext>
                </a:extLst>
              </p:cNvPr>
              <p:cNvSpPr>
                <a:spLocks/>
              </p:cNvSpPr>
              <p:nvPr/>
            </p:nvSpPr>
            <p:spPr>
              <a:xfrm>
                <a:off x="529772" y="2073419"/>
                <a:ext cx="3004456" cy="3933372"/>
              </a:xfrm>
              <a:prstGeom prst="parallelogram">
                <a:avLst>
                  <a:gd name="adj" fmla="val 17845"/>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defTabSz="913765"/>
                <a:endParaRPr lang="zh-CN" altLang="en-US" sz="2000" b="1">
                  <a:solidFill>
                    <a:srgbClr val="FFFFFF"/>
                  </a:solidFill>
                </a:endParaRPr>
              </a:p>
            </p:txBody>
          </p:sp>
          <p:pic>
            <p:nvPicPr>
              <p:cNvPr id="5" name="图片 4">
                <a:extLst>
                  <a:ext uri="{FF2B5EF4-FFF2-40B4-BE49-F238E27FC236}">
                    <a16:creationId xmlns:a16="http://schemas.microsoft.com/office/drawing/2014/main" id="{76CC5060-215F-4995-B451-9264B0698C8F}"/>
                  </a:ext>
                </a:extLst>
              </p:cNvPr>
              <p:cNvPicPr>
                <a:picLocks/>
              </p:cNvPicPr>
              <p:nvPr/>
            </p:nvPicPr>
            <p:blipFill rotWithShape="1">
              <a:blip r:embed="rId3">
                <a:extLst>
                  <a:ext uri="{28A0092B-C50C-407E-A947-70E740481C1C}">
                    <a14:useLocalDpi xmlns:a14="http://schemas.microsoft.com/office/drawing/2010/main" val="0"/>
                  </a:ext>
                </a:extLst>
              </a:blip>
              <a:srcRect t="906" b="906"/>
              <a:stretch/>
            </p:blipFill>
            <p:spPr>
              <a:xfrm>
                <a:off x="800871" y="2234540"/>
                <a:ext cx="2516111" cy="3294041"/>
              </a:xfrm>
              <a:prstGeom prst="parallelogram">
                <a:avLst>
                  <a:gd name="adj" fmla="val 17392"/>
                </a:avLst>
              </a:prstGeom>
            </p:spPr>
          </p:pic>
          <p:sp>
            <p:nvSpPr>
              <p:cNvPr id="22" name="平行四边形 21">
                <a:extLst>
                  <a:ext uri="{FF2B5EF4-FFF2-40B4-BE49-F238E27FC236}">
                    <a16:creationId xmlns:a16="http://schemas.microsoft.com/office/drawing/2014/main" id="{B702EC4B-5112-4965-AC9C-AEB4542F00E3}"/>
                  </a:ext>
                </a:extLst>
              </p:cNvPr>
              <p:cNvSpPr>
                <a:spLocks/>
              </p:cNvSpPr>
              <p:nvPr/>
            </p:nvSpPr>
            <p:spPr>
              <a:xfrm>
                <a:off x="529772" y="3633788"/>
                <a:ext cx="2786608" cy="2373004"/>
              </a:xfrm>
              <a:prstGeom prst="parallelogram">
                <a:avLst>
                  <a:gd name="adj" fmla="val 14072"/>
                </a:avLst>
              </a:prstGeom>
              <a:gradFill flip="none" rotWithShape="1">
                <a:gsLst>
                  <a:gs pos="42000">
                    <a:schemeClr val="accent1"/>
                  </a:gs>
                  <a:gs pos="100000">
                    <a:schemeClr val="accent1">
                      <a:lumMod val="60000"/>
                      <a:lumOff val="40000"/>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28">
                <a:extLst>
                  <a:ext uri="{FF2B5EF4-FFF2-40B4-BE49-F238E27FC236}">
                    <a16:creationId xmlns:a16="http://schemas.microsoft.com/office/drawing/2014/main" id="{EC7468F5-BF93-4BD0-AF64-A64AD194F687}"/>
                  </a:ext>
                </a:extLst>
              </p:cNvPr>
              <p:cNvSpPr txBox="1"/>
              <p:nvPr/>
            </p:nvSpPr>
            <p:spPr>
              <a:xfrm>
                <a:off x="882674" y="4953226"/>
                <a:ext cx="2080804" cy="935513"/>
              </a:xfrm>
              <a:prstGeom prst="rect">
                <a:avLst/>
              </a:prstGeom>
              <a:noFill/>
            </p:spPr>
            <p:txBody>
              <a:bodyPr wrap="square" lIns="0" tIns="0" rIns="0" bIns="0" rtlCol="0">
                <a:spAutoFit/>
              </a:bodyPr>
              <a:lstStyle/>
              <a:p>
                <a:pPr algn="just">
                  <a:lnSpc>
                    <a:spcPct val="150000"/>
                  </a:lnSpc>
                </a:pPr>
                <a:r>
                  <a:rPr lang="zh-CN" altLang="en-US" sz="1400" b="0" i="0" dirty="0">
                    <a:solidFill>
                      <a:schemeClr val="bg1"/>
                    </a:solidFill>
                    <a:effectLst/>
                    <a:latin typeface="微软雅黑" panose="020B0503020204020204" pitchFamily="34" charset="-122"/>
                    <a:ea typeface="微软雅黑" panose="020B0503020204020204" pitchFamily="34" charset="-122"/>
                  </a:rPr>
                  <a:t>概述算法的概念与特征，运用恰当的描述方法和控制结构表示简单算法</a:t>
                </a:r>
                <a:endParaRPr lang="zh-CN" altLang="en-US" sz="1400" dirty="0">
                  <a:solidFill>
                    <a:schemeClr val="bg1"/>
                  </a:solidFill>
                  <a:latin typeface="等线" panose="02010600030101010101" pitchFamily="2" charset="-122"/>
                  <a:ea typeface="等线" panose="02010600030101010101" pitchFamily="2" charset="-122"/>
                </a:endParaRPr>
              </a:p>
            </p:txBody>
          </p:sp>
        </p:grpSp>
        <p:grpSp>
          <p:nvGrpSpPr>
            <p:cNvPr id="14" name="组合 13">
              <a:extLst>
                <a:ext uri="{FF2B5EF4-FFF2-40B4-BE49-F238E27FC236}">
                  <a16:creationId xmlns:a16="http://schemas.microsoft.com/office/drawing/2014/main" id="{34D023AA-E2DD-4454-A871-5C2F4555D6AB}"/>
                </a:ext>
              </a:extLst>
            </p:cNvPr>
            <p:cNvGrpSpPr/>
            <p:nvPr/>
          </p:nvGrpSpPr>
          <p:grpSpPr>
            <a:xfrm>
              <a:off x="3570529" y="4299101"/>
              <a:ext cx="2162607" cy="932345"/>
              <a:chOff x="3570529" y="4299101"/>
              <a:chExt cx="2162607" cy="932345"/>
            </a:xfrm>
          </p:grpSpPr>
          <p:sp>
            <p:nvSpPr>
              <p:cNvPr id="35" name="矩形 34">
                <a:extLst>
                  <a:ext uri="{FF2B5EF4-FFF2-40B4-BE49-F238E27FC236}">
                    <a16:creationId xmlns:a16="http://schemas.microsoft.com/office/drawing/2014/main" id="{3D7F6A8F-BCBF-4CA5-B5AD-7D4A1496F1C8}"/>
                  </a:ext>
                </a:extLst>
              </p:cNvPr>
              <p:cNvSpPr/>
              <p:nvPr/>
            </p:nvSpPr>
            <p:spPr>
              <a:xfrm>
                <a:off x="3652332" y="4299101"/>
                <a:ext cx="2080804" cy="3128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latin typeface="等线" panose="02010600030101010101" pitchFamily="2" charset="-122"/>
                    <a:ea typeface="等线" panose="02010600030101010101" pitchFamily="2" charset="-122"/>
                  </a:rPr>
                  <a:t>单击添加题</a:t>
                </a:r>
              </a:p>
            </p:txBody>
          </p:sp>
          <p:sp>
            <p:nvSpPr>
              <p:cNvPr id="36" name="文本框 35">
                <a:extLst>
                  <a:ext uri="{FF2B5EF4-FFF2-40B4-BE49-F238E27FC236}">
                    <a16:creationId xmlns:a16="http://schemas.microsoft.com/office/drawing/2014/main" id="{A638BF30-39AC-4DA9-874E-C6CCE3D1D493}"/>
                  </a:ext>
                </a:extLst>
              </p:cNvPr>
              <p:cNvSpPr txBox="1"/>
              <p:nvPr/>
            </p:nvSpPr>
            <p:spPr>
              <a:xfrm>
                <a:off x="3570529" y="4708867"/>
                <a:ext cx="2080804" cy="522579"/>
              </a:xfrm>
              <a:prstGeom prst="rect">
                <a:avLst/>
              </a:prstGeom>
              <a:noFill/>
            </p:spPr>
            <p:txBody>
              <a:bodyPr wrap="square" lIns="0" tIns="0" rIns="0" bIns="0" rtlCol="0">
                <a:spAutoFit/>
              </a:bodyPr>
              <a:lstStyle/>
              <a:p>
                <a:pPr algn="just">
                  <a:lnSpc>
                    <a:spcPct val="150000"/>
                  </a:lnSpc>
                </a:pPr>
                <a:r>
                  <a:rPr lang="zh-CN" altLang="en-US" sz="1200" dirty="0">
                    <a:solidFill>
                      <a:schemeClr val="bg1"/>
                    </a:solidFill>
                    <a:latin typeface="等线" panose="02010600030101010101" pitchFamily="2" charset="-122"/>
                    <a:ea typeface="等线" panose="02010600030101010101" pitchFamily="2" charset="-122"/>
                  </a:rPr>
                  <a:t>单击此处编辑正文内容单击此处编辑正文内容</a:t>
                </a:r>
              </a:p>
            </p:txBody>
          </p:sp>
        </p:grpSp>
        <p:sp>
          <p:nvSpPr>
            <p:cNvPr id="47" name="矩形 46">
              <a:extLst>
                <a:ext uri="{FF2B5EF4-FFF2-40B4-BE49-F238E27FC236}">
                  <a16:creationId xmlns:a16="http://schemas.microsoft.com/office/drawing/2014/main" id="{A54CF814-967A-47EA-94F6-82F31D397987}"/>
                </a:ext>
              </a:extLst>
            </p:cNvPr>
            <p:cNvSpPr/>
            <p:nvPr/>
          </p:nvSpPr>
          <p:spPr>
            <a:xfrm>
              <a:off x="9046508" y="4299101"/>
              <a:ext cx="2080804" cy="3128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latin typeface="等线" panose="02010600030101010101" pitchFamily="2" charset="-122"/>
                  <a:ea typeface="等线" panose="02010600030101010101" pitchFamily="2" charset="-122"/>
                </a:rPr>
                <a:t>单击添加标题</a:t>
              </a:r>
            </a:p>
          </p:txBody>
        </p:sp>
        <p:grpSp>
          <p:nvGrpSpPr>
            <p:cNvPr id="17" name="组合 16">
              <a:extLst>
                <a:ext uri="{FF2B5EF4-FFF2-40B4-BE49-F238E27FC236}">
                  <a16:creationId xmlns:a16="http://schemas.microsoft.com/office/drawing/2014/main" id="{5D4D5568-A824-4364-BE6F-FEE9DCA595ED}"/>
                </a:ext>
              </a:extLst>
            </p:cNvPr>
            <p:cNvGrpSpPr/>
            <p:nvPr/>
          </p:nvGrpSpPr>
          <p:grpSpPr>
            <a:xfrm>
              <a:off x="3935239" y="394162"/>
              <a:ext cx="4321522" cy="861774"/>
              <a:chOff x="3935239" y="394162"/>
              <a:chExt cx="4321522" cy="861774"/>
            </a:xfrm>
          </p:grpSpPr>
          <p:sp>
            <p:nvSpPr>
              <p:cNvPr id="6" name="文本框 5">
                <a:extLst>
                  <a:ext uri="{FF2B5EF4-FFF2-40B4-BE49-F238E27FC236}">
                    <a16:creationId xmlns:a16="http://schemas.microsoft.com/office/drawing/2014/main" id="{391E31F5-D504-4982-9F03-4EC3C64A60C5}"/>
                  </a:ext>
                </a:extLst>
              </p:cNvPr>
              <p:cNvSpPr txBox="1"/>
              <p:nvPr/>
            </p:nvSpPr>
            <p:spPr>
              <a:xfrm>
                <a:off x="5166359" y="394162"/>
                <a:ext cx="1859282" cy="861774"/>
              </a:xfrm>
              <a:prstGeom prst="rect">
                <a:avLst/>
              </a:prstGeom>
              <a:noFill/>
            </p:spPr>
            <p:txBody>
              <a:bodyPr wrap="square" lIns="0" tIns="0" rIns="0" bIns="0" rtlCol="0">
                <a:spAutoFit/>
              </a:bodyPr>
              <a:lstStyle/>
              <a:p>
                <a:pPr algn="ctr"/>
                <a:r>
                  <a:rPr lang="zh-CN" altLang="en-US" sz="2800" b="1" dirty="0">
                    <a:solidFill>
                      <a:schemeClr val="accent1"/>
                    </a:solidFill>
                    <a:latin typeface="等线 Light" panose="02010600030101010101" pitchFamily="2" charset="-122"/>
                    <a:ea typeface="等线 Light" panose="02010600030101010101" pitchFamily="2" charset="-122"/>
                  </a:rPr>
                  <a:t>算法的概念与特征</a:t>
                </a:r>
              </a:p>
            </p:txBody>
          </p:sp>
          <p:sp>
            <p:nvSpPr>
              <p:cNvPr id="67" name="平行四边形 66">
                <a:extLst>
                  <a:ext uri="{FF2B5EF4-FFF2-40B4-BE49-F238E27FC236}">
                    <a16:creationId xmlns:a16="http://schemas.microsoft.com/office/drawing/2014/main" id="{08703744-3914-4A0D-8248-5CEFEBC4792D}"/>
                  </a:ext>
                </a:extLst>
              </p:cNvPr>
              <p:cNvSpPr>
                <a:spLocks/>
              </p:cNvSpPr>
              <p:nvPr/>
            </p:nvSpPr>
            <p:spPr>
              <a:xfrm>
                <a:off x="3935239" y="561491"/>
                <a:ext cx="1400956" cy="96229"/>
              </a:xfrm>
              <a:prstGeom prst="parallelogram">
                <a:avLst>
                  <a:gd name="adj" fmla="val 17845"/>
                </a:avLst>
              </a:prstGeom>
              <a:gradFill flip="none" rotWithShape="1">
                <a:gsLst>
                  <a:gs pos="0">
                    <a:schemeClr val="accent1"/>
                  </a:gs>
                  <a:gs pos="100000">
                    <a:schemeClr val="accent1">
                      <a:lumMod val="60000"/>
                      <a:lumOff val="40000"/>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平行四边形 67">
                <a:extLst>
                  <a:ext uri="{FF2B5EF4-FFF2-40B4-BE49-F238E27FC236}">
                    <a16:creationId xmlns:a16="http://schemas.microsoft.com/office/drawing/2014/main" id="{2ED70700-C6B6-4D60-86C5-484789F525D9}"/>
                  </a:ext>
                </a:extLst>
              </p:cNvPr>
              <p:cNvSpPr>
                <a:spLocks/>
              </p:cNvSpPr>
              <p:nvPr/>
            </p:nvSpPr>
            <p:spPr>
              <a:xfrm flipH="1">
                <a:off x="6855805" y="561491"/>
                <a:ext cx="1400956" cy="96229"/>
              </a:xfrm>
              <a:prstGeom prst="parallelogram">
                <a:avLst>
                  <a:gd name="adj" fmla="val 17845"/>
                </a:avLst>
              </a:prstGeom>
              <a:gradFill flip="none" rotWithShape="1">
                <a:gsLst>
                  <a:gs pos="0">
                    <a:schemeClr val="accent1"/>
                  </a:gs>
                  <a:gs pos="100000">
                    <a:schemeClr val="accent1">
                      <a:lumMod val="60000"/>
                      <a:lumOff val="40000"/>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Tree>
    <p:extLst>
      <p:ext uri="{BB962C8B-B14F-4D97-AF65-F5344CB8AC3E}">
        <p14:creationId xmlns:p14="http://schemas.microsoft.com/office/powerpoint/2010/main" val="4275653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barn(inVertical)">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5624196" y="3011411"/>
            <a:ext cx="5419185" cy="2097618"/>
          </a:xfrm>
        </p:spPr>
        <p:txBody>
          <a:bodyPr>
            <a:normAutofit/>
          </a:bodyPr>
          <a:lstStyle/>
          <a:p>
            <a:r>
              <a:rPr lang="zh-CN" altLang="zh-CN" sz="2400" kern="0" dirty="0">
                <a:solidFill>
                  <a:srgbClr val="05073B"/>
                </a:solidFill>
                <a:effectLst/>
                <a:latin typeface="等线" panose="02010600030101010101" pitchFamily="2" charset="-122"/>
                <a:ea typeface="宋体" panose="02010600030101010101" pitchFamily="2" charset="-122"/>
                <a:cs typeface="宋体" panose="02010600030101010101" pitchFamily="2" charset="-122"/>
              </a:rPr>
              <a:t>小明在课上学习了算法的概念，他决定尝试描述一个简单的算法，以计算两个数的和。他发现这个过程非常有趣，并深入了解了算法的特征</a:t>
            </a:r>
            <a:endParaRPr lang="zh-CN" altLang="en-US" dirty="0">
              <a:latin typeface="等线" panose="02010600030101010101" pitchFamily="2" charset="-122"/>
              <a:ea typeface="等线" panose="02010600030101010101" pitchFamily="2" charset="-122"/>
            </a:endParaRPr>
          </a:p>
        </p:txBody>
      </p:sp>
      <p:sp>
        <p:nvSpPr>
          <p:cNvPr id="9" name="文本框 8">
            <a:extLst>
              <a:ext uri="{FF2B5EF4-FFF2-40B4-BE49-F238E27FC236}">
                <a16:creationId xmlns:a16="http://schemas.microsoft.com/office/drawing/2014/main" id="{04F69230-F3A6-4586-9371-A858F4763E9F}"/>
              </a:ext>
            </a:extLst>
          </p:cNvPr>
          <p:cNvSpPr txBox="1"/>
          <p:nvPr/>
        </p:nvSpPr>
        <p:spPr>
          <a:xfrm>
            <a:off x="5732004" y="2313213"/>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accent4"/>
                </a:solidFill>
                <a:latin typeface="等线" panose="02010600030101010101" pitchFamily="2" charset="-122"/>
                <a:ea typeface="等线" panose="02010600030101010101" pitchFamily="2" charset="-122"/>
                <a:cs typeface="Arial" panose="020B0604020202020204" pitchFamily="34" charset="0"/>
              </a:rPr>
              <a:t>/01</a:t>
            </a:r>
            <a:endParaRPr lang="zh-CN" altLang="en-US" spc="100" dirty="0">
              <a:solidFill>
                <a:schemeClr val="accent4"/>
              </a:solidFill>
              <a:latin typeface="等线" panose="02010600030101010101" pitchFamily="2" charset="-122"/>
              <a:ea typeface="等线" panose="02010600030101010101" pitchFamily="2" charset="-122"/>
              <a:cs typeface="Arial" panose="020B0604020202020204" pitchFamily="34" charset="0"/>
            </a:endParaRPr>
          </a:p>
        </p:txBody>
      </p:sp>
    </p:spTree>
    <p:extLst>
      <p:ext uri="{BB962C8B-B14F-4D97-AF65-F5344CB8AC3E}">
        <p14:creationId xmlns:p14="http://schemas.microsoft.com/office/powerpoint/2010/main" val="126769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2ECC3A2D-B63D-42B6-9B19-CEBC81673749}"/>
              </a:ext>
            </a:extLst>
          </p:cNvPr>
          <p:cNvGrpSpPr/>
          <p:nvPr/>
        </p:nvGrpSpPr>
        <p:grpSpPr>
          <a:xfrm>
            <a:off x="529772" y="0"/>
            <a:ext cx="11662229" cy="6858000"/>
            <a:chOff x="529772" y="0"/>
            <a:chExt cx="11662229" cy="6858000"/>
          </a:xfrm>
        </p:grpSpPr>
        <p:grpSp>
          <p:nvGrpSpPr>
            <p:cNvPr id="18" name="组合 17">
              <a:extLst>
                <a:ext uri="{FF2B5EF4-FFF2-40B4-BE49-F238E27FC236}">
                  <a16:creationId xmlns:a16="http://schemas.microsoft.com/office/drawing/2014/main" id="{4D170D67-E617-4A13-AF78-91887209DD1C}"/>
                </a:ext>
              </a:extLst>
            </p:cNvPr>
            <p:cNvGrpSpPr/>
            <p:nvPr/>
          </p:nvGrpSpPr>
          <p:grpSpPr>
            <a:xfrm>
              <a:off x="1744597" y="0"/>
              <a:ext cx="10447404" cy="6858000"/>
              <a:chOff x="1744597" y="0"/>
              <a:chExt cx="10447404" cy="6858000"/>
            </a:xfrm>
          </p:grpSpPr>
          <p:sp>
            <p:nvSpPr>
              <p:cNvPr id="25" name="任意多边形: 形状 24">
                <a:extLst>
                  <a:ext uri="{FF2B5EF4-FFF2-40B4-BE49-F238E27FC236}">
                    <a16:creationId xmlns:a16="http://schemas.microsoft.com/office/drawing/2014/main" id="{3C18B7A4-B30D-4A69-A0DC-921BA47A7F1D}"/>
                  </a:ext>
                </a:extLst>
              </p:cNvPr>
              <p:cNvSpPr>
                <a:spLocks/>
              </p:cNvSpPr>
              <p:nvPr/>
            </p:nvSpPr>
            <p:spPr>
              <a:xfrm>
                <a:off x="1744597" y="0"/>
                <a:ext cx="356958" cy="1619249"/>
              </a:xfrm>
              <a:custGeom>
                <a:avLst/>
                <a:gdLst>
                  <a:gd name="connsiteX0" fmla="*/ 239071 w 356958"/>
                  <a:gd name="connsiteY0" fmla="*/ 0 h 1619249"/>
                  <a:gd name="connsiteX1" fmla="*/ 356958 w 356958"/>
                  <a:gd name="connsiteY1" fmla="*/ 0 h 1619249"/>
                  <a:gd name="connsiteX2" fmla="*/ 117887 w 356958"/>
                  <a:gd name="connsiteY2" fmla="*/ 1619249 h 1619249"/>
                  <a:gd name="connsiteX3" fmla="*/ 0 w 356958"/>
                  <a:gd name="connsiteY3" fmla="*/ 1619249 h 1619249"/>
                </a:gdLst>
                <a:ahLst/>
                <a:cxnLst>
                  <a:cxn ang="0">
                    <a:pos x="connsiteX0" y="connsiteY0"/>
                  </a:cxn>
                  <a:cxn ang="0">
                    <a:pos x="connsiteX1" y="connsiteY1"/>
                  </a:cxn>
                  <a:cxn ang="0">
                    <a:pos x="connsiteX2" y="connsiteY2"/>
                  </a:cxn>
                  <a:cxn ang="0">
                    <a:pos x="connsiteX3" y="connsiteY3"/>
                  </a:cxn>
                </a:cxnLst>
                <a:rect l="l" t="t" r="r" b="b"/>
                <a:pathLst>
                  <a:path w="356958" h="1619249">
                    <a:moveTo>
                      <a:pt x="239071" y="0"/>
                    </a:moveTo>
                    <a:lnTo>
                      <a:pt x="356958" y="0"/>
                    </a:lnTo>
                    <a:lnTo>
                      <a:pt x="117887" y="1619249"/>
                    </a:lnTo>
                    <a:lnTo>
                      <a:pt x="0" y="1619249"/>
                    </a:lnTo>
                    <a:close/>
                  </a:path>
                </a:pathLst>
              </a:custGeom>
              <a:gradFill flip="none" rotWithShape="1">
                <a:gsLst>
                  <a:gs pos="29000">
                    <a:schemeClr val="accent1">
                      <a:alpha val="0"/>
                    </a:schemeClr>
                  </a:gs>
                  <a:gs pos="100000">
                    <a:schemeClr val="accent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6" name="任意多边形: 形状 25">
                <a:extLst>
                  <a:ext uri="{FF2B5EF4-FFF2-40B4-BE49-F238E27FC236}">
                    <a16:creationId xmlns:a16="http://schemas.microsoft.com/office/drawing/2014/main" id="{240E0B3F-5ED9-4871-8B3B-D5C6869DD6DD}"/>
                  </a:ext>
                </a:extLst>
              </p:cNvPr>
              <p:cNvSpPr>
                <a:spLocks/>
              </p:cNvSpPr>
              <p:nvPr/>
            </p:nvSpPr>
            <p:spPr>
              <a:xfrm>
                <a:off x="11670556" y="3326198"/>
                <a:ext cx="521445" cy="3531802"/>
              </a:xfrm>
              <a:custGeom>
                <a:avLst/>
                <a:gdLst>
                  <a:gd name="connsiteX0" fmla="*/ 521445 w 521445"/>
                  <a:gd name="connsiteY0" fmla="*/ 0 h 3531802"/>
                  <a:gd name="connsiteX1" fmla="*/ 521445 w 521445"/>
                  <a:gd name="connsiteY1" fmla="*/ 798461 h 3531802"/>
                  <a:gd name="connsiteX2" fmla="*/ 117887 w 521445"/>
                  <a:gd name="connsiteY2" fmla="*/ 3531802 h 3531802"/>
                  <a:gd name="connsiteX3" fmla="*/ 0 w 521445"/>
                  <a:gd name="connsiteY3" fmla="*/ 3531802 h 3531802"/>
                </a:gdLst>
                <a:ahLst/>
                <a:cxnLst>
                  <a:cxn ang="0">
                    <a:pos x="connsiteX0" y="connsiteY0"/>
                  </a:cxn>
                  <a:cxn ang="0">
                    <a:pos x="connsiteX1" y="connsiteY1"/>
                  </a:cxn>
                  <a:cxn ang="0">
                    <a:pos x="connsiteX2" y="connsiteY2"/>
                  </a:cxn>
                  <a:cxn ang="0">
                    <a:pos x="connsiteX3" y="connsiteY3"/>
                  </a:cxn>
                </a:cxnLst>
                <a:rect l="l" t="t" r="r" b="b"/>
                <a:pathLst>
                  <a:path w="521445" h="3531802">
                    <a:moveTo>
                      <a:pt x="521445" y="0"/>
                    </a:moveTo>
                    <a:lnTo>
                      <a:pt x="521445" y="798461"/>
                    </a:lnTo>
                    <a:lnTo>
                      <a:pt x="117887" y="3531802"/>
                    </a:lnTo>
                    <a:lnTo>
                      <a:pt x="0" y="3531802"/>
                    </a:lnTo>
                    <a:close/>
                  </a:path>
                </a:pathLst>
              </a:custGeom>
              <a:gradFill flip="none" rotWithShape="1">
                <a:gsLst>
                  <a:gs pos="29000">
                    <a:schemeClr val="accent1">
                      <a:alpha val="0"/>
                    </a:schemeClr>
                  </a:gs>
                  <a:gs pos="100000">
                    <a:schemeClr val="accent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1" name="任意多边形: 形状 30">
                <a:extLst>
                  <a:ext uri="{FF2B5EF4-FFF2-40B4-BE49-F238E27FC236}">
                    <a16:creationId xmlns:a16="http://schemas.microsoft.com/office/drawing/2014/main" id="{0796BE7B-145B-42B4-B8DB-89B65CCB6A7C}"/>
                  </a:ext>
                </a:extLst>
              </p:cNvPr>
              <p:cNvSpPr>
                <a:spLocks/>
              </p:cNvSpPr>
              <p:nvPr/>
            </p:nvSpPr>
            <p:spPr>
              <a:xfrm>
                <a:off x="8815669" y="6129338"/>
                <a:ext cx="225469" cy="728662"/>
              </a:xfrm>
              <a:custGeom>
                <a:avLst/>
                <a:gdLst>
                  <a:gd name="connsiteX0" fmla="*/ 107582 w 225469"/>
                  <a:gd name="connsiteY0" fmla="*/ 0 h 728662"/>
                  <a:gd name="connsiteX1" fmla="*/ 225469 w 225469"/>
                  <a:gd name="connsiteY1" fmla="*/ 0 h 728662"/>
                  <a:gd name="connsiteX2" fmla="*/ 117887 w 225469"/>
                  <a:gd name="connsiteY2" fmla="*/ 728662 h 728662"/>
                  <a:gd name="connsiteX3" fmla="*/ 0 w 225469"/>
                  <a:gd name="connsiteY3" fmla="*/ 728662 h 728662"/>
                </a:gdLst>
                <a:ahLst/>
                <a:cxnLst>
                  <a:cxn ang="0">
                    <a:pos x="connsiteX0" y="connsiteY0"/>
                  </a:cxn>
                  <a:cxn ang="0">
                    <a:pos x="connsiteX1" y="connsiteY1"/>
                  </a:cxn>
                  <a:cxn ang="0">
                    <a:pos x="connsiteX2" y="connsiteY2"/>
                  </a:cxn>
                  <a:cxn ang="0">
                    <a:pos x="connsiteX3" y="connsiteY3"/>
                  </a:cxn>
                </a:cxnLst>
                <a:rect l="l" t="t" r="r" b="b"/>
                <a:pathLst>
                  <a:path w="225469" h="728662">
                    <a:moveTo>
                      <a:pt x="107582" y="0"/>
                    </a:moveTo>
                    <a:lnTo>
                      <a:pt x="225469" y="0"/>
                    </a:lnTo>
                    <a:lnTo>
                      <a:pt x="117887" y="728662"/>
                    </a:lnTo>
                    <a:lnTo>
                      <a:pt x="0" y="728662"/>
                    </a:lnTo>
                    <a:close/>
                  </a:path>
                </a:pathLst>
              </a:custGeom>
              <a:gradFill flip="none" rotWithShape="1">
                <a:gsLst>
                  <a:gs pos="0">
                    <a:schemeClr val="accent1">
                      <a:alpha val="21000"/>
                    </a:schemeClr>
                  </a:gs>
                  <a:gs pos="100000">
                    <a:schemeClr val="accent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11" name="组合 10">
              <a:extLst>
                <a:ext uri="{FF2B5EF4-FFF2-40B4-BE49-F238E27FC236}">
                  <a16:creationId xmlns:a16="http://schemas.microsoft.com/office/drawing/2014/main" id="{212B9901-3237-4345-BBEF-EDEAC1692632}"/>
                </a:ext>
              </a:extLst>
            </p:cNvPr>
            <p:cNvGrpSpPr/>
            <p:nvPr/>
          </p:nvGrpSpPr>
          <p:grpSpPr>
            <a:xfrm>
              <a:off x="529772" y="2073419"/>
              <a:ext cx="3004456" cy="3933373"/>
              <a:chOff x="529772" y="2073419"/>
              <a:chExt cx="3004456" cy="3933373"/>
            </a:xfrm>
          </p:grpSpPr>
          <p:sp>
            <p:nvSpPr>
              <p:cNvPr id="4" name="平行四边形 3">
                <a:extLst>
                  <a:ext uri="{FF2B5EF4-FFF2-40B4-BE49-F238E27FC236}">
                    <a16:creationId xmlns:a16="http://schemas.microsoft.com/office/drawing/2014/main" id="{BB1435DC-15C7-447D-92A1-45AB49E104CE}"/>
                  </a:ext>
                </a:extLst>
              </p:cNvPr>
              <p:cNvSpPr>
                <a:spLocks/>
              </p:cNvSpPr>
              <p:nvPr/>
            </p:nvSpPr>
            <p:spPr>
              <a:xfrm>
                <a:off x="529772" y="2073419"/>
                <a:ext cx="3004456" cy="3933372"/>
              </a:xfrm>
              <a:prstGeom prst="parallelogram">
                <a:avLst>
                  <a:gd name="adj" fmla="val 17845"/>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defTabSz="913765"/>
                <a:endParaRPr lang="zh-CN" altLang="en-US" sz="2000" b="1">
                  <a:solidFill>
                    <a:srgbClr val="FFFFFF"/>
                  </a:solidFill>
                </a:endParaRPr>
              </a:p>
            </p:txBody>
          </p:sp>
          <p:pic>
            <p:nvPicPr>
              <p:cNvPr id="5" name="图片 4">
                <a:extLst>
                  <a:ext uri="{FF2B5EF4-FFF2-40B4-BE49-F238E27FC236}">
                    <a16:creationId xmlns:a16="http://schemas.microsoft.com/office/drawing/2014/main" id="{76CC5060-215F-4995-B451-9264B0698C8F}"/>
                  </a:ext>
                </a:extLst>
              </p:cNvPr>
              <p:cNvPicPr>
                <a:picLocks/>
              </p:cNvPicPr>
              <p:nvPr/>
            </p:nvPicPr>
            <p:blipFill rotWithShape="1">
              <a:blip r:embed="rId3">
                <a:extLst>
                  <a:ext uri="{28A0092B-C50C-407E-A947-70E740481C1C}">
                    <a14:useLocalDpi xmlns:a14="http://schemas.microsoft.com/office/drawing/2010/main" val="0"/>
                  </a:ext>
                </a:extLst>
              </a:blip>
              <a:srcRect t="906" b="906"/>
              <a:stretch/>
            </p:blipFill>
            <p:spPr>
              <a:xfrm>
                <a:off x="800871" y="2234540"/>
                <a:ext cx="2516111" cy="3294041"/>
              </a:xfrm>
              <a:prstGeom prst="parallelogram">
                <a:avLst>
                  <a:gd name="adj" fmla="val 17392"/>
                </a:avLst>
              </a:prstGeom>
            </p:spPr>
          </p:pic>
          <p:sp>
            <p:nvSpPr>
              <p:cNvPr id="22" name="平行四边形 21">
                <a:extLst>
                  <a:ext uri="{FF2B5EF4-FFF2-40B4-BE49-F238E27FC236}">
                    <a16:creationId xmlns:a16="http://schemas.microsoft.com/office/drawing/2014/main" id="{B702EC4B-5112-4965-AC9C-AEB4542F00E3}"/>
                  </a:ext>
                </a:extLst>
              </p:cNvPr>
              <p:cNvSpPr>
                <a:spLocks/>
              </p:cNvSpPr>
              <p:nvPr/>
            </p:nvSpPr>
            <p:spPr>
              <a:xfrm>
                <a:off x="529772" y="3633788"/>
                <a:ext cx="2786608" cy="2373004"/>
              </a:xfrm>
              <a:prstGeom prst="parallelogram">
                <a:avLst>
                  <a:gd name="adj" fmla="val 14072"/>
                </a:avLst>
              </a:prstGeom>
              <a:gradFill flip="none" rotWithShape="1">
                <a:gsLst>
                  <a:gs pos="42000">
                    <a:schemeClr val="accent1"/>
                  </a:gs>
                  <a:gs pos="100000">
                    <a:schemeClr val="accent1">
                      <a:lumMod val="60000"/>
                      <a:lumOff val="40000"/>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a:extLst>
                <a:ext uri="{FF2B5EF4-FFF2-40B4-BE49-F238E27FC236}">
                  <a16:creationId xmlns:a16="http://schemas.microsoft.com/office/drawing/2014/main" id="{34D023AA-E2DD-4454-A871-5C2F4555D6AB}"/>
                </a:ext>
              </a:extLst>
            </p:cNvPr>
            <p:cNvGrpSpPr/>
            <p:nvPr/>
          </p:nvGrpSpPr>
          <p:grpSpPr>
            <a:xfrm>
              <a:off x="3284916" y="1493610"/>
              <a:ext cx="2991464" cy="4034971"/>
              <a:chOff x="3284916" y="1493610"/>
              <a:chExt cx="2991464" cy="4034971"/>
            </a:xfrm>
          </p:grpSpPr>
          <p:sp>
            <p:nvSpPr>
              <p:cNvPr id="32" name="平行四边形 31">
                <a:extLst>
                  <a:ext uri="{FF2B5EF4-FFF2-40B4-BE49-F238E27FC236}">
                    <a16:creationId xmlns:a16="http://schemas.microsoft.com/office/drawing/2014/main" id="{296B424D-BEC2-4F93-9FFB-EE0878B18EE6}"/>
                  </a:ext>
                </a:extLst>
              </p:cNvPr>
              <p:cNvSpPr>
                <a:spLocks/>
              </p:cNvSpPr>
              <p:nvPr/>
            </p:nvSpPr>
            <p:spPr>
              <a:xfrm>
                <a:off x="3299430" y="1493610"/>
                <a:ext cx="2976950" cy="3933372"/>
              </a:xfrm>
              <a:prstGeom prst="parallelogram">
                <a:avLst>
                  <a:gd name="adj" fmla="val 17845"/>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defTabSz="913765"/>
                <a:endParaRPr lang="zh-CN" altLang="en-US" sz="2000" b="1">
                  <a:solidFill>
                    <a:srgbClr val="FFFFFF"/>
                  </a:solidFill>
                </a:endParaRPr>
              </a:p>
            </p:txBody>
          </p:sp>
          <p:pic>
            <p:nvPicPr>
              <p:cNvPr id="8" name="图片 7">
                <a:extLst>
                  <a:ext uri="{FF2B5EF4-FFF2-40B4-BE49-F238E27FC236}">
                    <a16:creationId xmlns:a16="http://schemas.microsoft.com/office/drawing/2014/main" id="{6FDECCA7-CCA6-4C08-9A7C-8698D84EAE79}"/>
                  </a:ext>
                </a:extLst>
              </p:cNvPr>
              <p:cNvPicPr>
                <a:picLocks/>
              </p:cNvPicPr>
              <p:nvPr/>
            </p:nvPicPr>
            <p:blipFill rotWithShape="1">
              <a:blip r:embed="rId4">
                <a:extLst>
                  <a:ext uri="{28A0092B-C50C-407E-A947-70E740481C1C}">
                    <a14:useLocalDpi xmlns:a14="http://schemas.microsoft.com/office/drawing/2010/main" val="0"/>
                  </a:ext>
                </a:extLst>
              </a:blip>
              <a:srcRect l="48391" r="687"/>
              <a:stretch/>
            </p:blipFill>
            <p:spPr>
              <a:xfrm>
                <a:off x="3570529" y="1654731"/>
                <a:ext cx="2516111" cy="3294041"/>
              </a:xfrm>
              <a:prstGeom prst="parallelogram">
                <a:avLst>
                  <a:gd name="adj" fmla="val 17392"/>
                </a:avLst>
              </a:prstGeom>
            </p:spPr>
          </p:pic>
          <p:sp>
            <p:nvSpPr>
              <p:cNvPr id="34" name="平行四边形 33">
                <a:extLst>
                  <a:ext uri="{FF2B5EF4-FFF2-40B4-BE49-F238E27FC236}">
                    <a16:creationId xmlns:a16="http://schemas.microsoft.com/office/drawing/2014/main" id="{499FE9B3-CAE4-4E6E-8F06-BC10E8D16D94}"/>
                  </a:ext>
                </a:extLst>
              </p:cNvPr>
              <p:cNvSpPr>
                <a:spLocks/>
              </p:cNvSpPr>
              <p:nvPr/>
            </p:nvSpPr>
            <p:spPr>
              <a:xfrm>
                <a:off x="3284916" y="3155577"/>
                <a:ext cx="2786608" cy="2373004"/>
              </a:xfrm>
              <a:prstGeom prst="parallelogram">
                <a:avLst>
                  <a:gd name="adj" fmla="val 14072"/>
                </a:avLst>
              </a:prstGeom>
              <a:gradFill flip="none" rotWithShape="1">
                <a:gsLst>
                  <a:gs pos="42000">
                    <a:schemeClr val="accent1"/>
                  </a:gs>
                  <a:gs pos="100000">
                    <a:schemeClr val="accent1">
                      <a:lumMod val="60000"/>
                      <a:lumOff val="40000"/>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a:extLst>
                <a:ext uri="{FF2B5EF4-FFF2-40B4-BE49-F238E27FC236}">
                  <a16:creationId xmlns:a16="http://schemas.microsoft.com/office/drawing/2014/main" id="{FFF5EC06-30D4-440D-9646-1D8DFC57B775}"/>
                </a:ext>
              </a:extLst>
            </p:cNvPr>
            <p:cNvGrpSpPr/>
            <p:nvPr/>
          </p:nvGrpSpPr>
          <p:grpSpPr>
            <a:xfrm>
              <a:off x="6195047" y="4878910"/>
              <a:ext cx="2162607" cy="932345"/>
              <a:chOff x="6195047" y="4878910"/>
              <a:chExt cx="2162607" cy="932345"/>
            </a:xfrm>
          </p:grpSpPr>
          <p:sp>
            <p:nvSpPr>
              <p:cNvPr id="41" name="矩形 40">
                <a:extLst>
                  <a:ext uri="{FF2B5EF4-FFF2-40B4-BE49-F238E27FC236}">
                    <a16:creationId xmlns:a16="http://schemas.microsoft.com/office/drawing/2014/main" id="{47C78326-589B-41F0-B246-AFD572369FB7}"/>
                  </a:ext>
                </a:extLst>
              </p:cNvPr>
              <p:cNvSpPr/>
              <p:nvPr/>
            </p:nvSpPr>
            <p:spPr>
              <a:xfrm>
                <a:off x="6276850" y="4878910"/>
                <a:ext cx="2080804" cy="3128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latin typeface="等线" panose="02010600030101010101" pitchFamily="2" charset="-122"/>
                    <a:ea typeface="等线" panose="02010600030101010101" pitchFamily="2" charset="-122"/>
                  </a:rPr>
                  <a:t>单击添加标题</a:t>
                </a:r>
              </a:p>
            </p:txBody>
          </p:sp>
          <p:sp>
            <p:nvSpPr>
              <p:cNvPr id="42" name="文本框 41">
                <a:extLst>
                  <a:ext uri="{FF2B5EF4-FFF2-40B4-BE49-F238E27FC236}">
                    <a16:creationId xmlns:a16="http://schemas.microsoft.com/office/drawing/2014/main" id="{13A1E0E7-DB8D-406B-8BBF-402FC2FF2339}"/>
                  </a:ext>
                </a:extLst>
              </p:cNvPr>
              <p:cNvSpPr txBox="1"/>
              <p:nvPr/>
            </p:nvSpPr>
            <p:spPr>
              <a:xfrm>
                <a:off x="6195047" y="5288676"/>
                <a:ext cx="2080804" cy="522579"/>
              </a:xfrm>
              <a:prstGeom prst="rect">
                <a:avLst/>
              </a:prstGeom>
              <a:noFill/>
            </p:spPr>
            <p:txBody>
              <a:bodyPr wrap="square" lIns="0" tIns="0" rIns="0" bIns="0" rtlCol="0">
                <a:spAutoFit/>
              </a:bodyPr>
              <a:lstStyle/>
              <a:p>
                <a:pPr algn="just">
                  <a:lnSpc>
                    <a:spcPct val="150000"/>
                  </a:lnSpc>
                </a:pPr>
                <a:r>
                  <a:rPr lang="zh-CN" altLang="en-US" sz="1200" dirty="0">
                    <a:solidFill>
                      <a:schemeClr val="bg1"/>
                    </a:solidFill>
                    <a:latin typeface="等线" panose="02010600030101010101" pitchFamily="2" charset="-122"/>
                    <a:ea typeface="等线" panose="02010600030101010101" pitchFamily="2" charset="-122"/>
                  </a:rPr>
                  <a:t>单击此处编辑正文内容单击此处编辑正文内容</a:t>
                </a:r>
              </a:p>
            </p:txBody>
          </p:sp>
        </p:grpSp>
        <p:grpSp>
          <p:nvGrpSpPr>
            <p:cNvPr id="16" name="组合 15">
              <a:extLst>
                <a:ext uri="{FF2B5EF4-FFF2-40B4-BE49-F238E27FC236}">
                  <a16:creationId xmlns:a16="http://schemas.microsoft.com/office/drawing/2014/main" id="{4457B49E-E96C-4566-9996-2AE48497C820}"/>
                </a:ext>
              </a:extLst>
            </p:cNvPr>
            <p:cNvGrpSpPr/>
            <p:nvPr/>
          </p:nvGrpSpPr>
          <p:grpSpPr>
            <a:xfrm>
              <a:off x="8964705" y="4299101"/>
              <a:ext cx="2162607" cy="932345"/>
              <a:chOff x="8964705" y="4299101"/>
              <a:chExt cx="2162607" cy="932345"/>
            </a:xfrm>
          </p:grpSpPr>
          <p:sp>
            <p:nvSpPr>
              <p:cNvPr id="47" name="矩形 46">
                <a:extLst>
                  <a:ext uri="{FF2B5EF4-FFF2-40B4-BE49-F238E27FC236}">
                    <a16:creationId xmlns:a16="http://schemas.microsoft.com/office/drawing/2014/main" id="{A54CF814-967A-47EA-94F6-82F31D397987}"/>
                  </a:ext>
                </a:extLst>
              </p:cNvPr>
              <p:cNvSpPr/>
              <p:nvPr/>
            </p:nvSpPr>
            <p:spPr>
              <a:xfrm>
                <a:off x="9046508" y="4299101"/>
                <a:ext cx="2080804" cy="3128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latin typeface="等线" panose="02010600030101010101" pitchFamily="2" charset="-122"/>
                    <a:ea typeface="等线" panose="02010600030101010101" pitchFamily="2" charset="-122"/>
                  </a:rPr>
                  <a:t>单击添加标题</a:t>
                </a:r>
              </a:p>
            </p:txBody>
          </p:sp>
          <p:sp>
            <p:nvSpPr>
              <p:cNvPr id="48" name="文本框 47">
                <a:extLst>
                  <a:ext uri="{FF2B5EF4-FFF2-40B4-BE49-F238E27FC236}">
                    <a16:creationId xmlns:a16="http://schemas.microsoft.com/office/drawing/2014/main" id="{F5E96570-1770-4240-A9E6-DBF2A21FFBD2}"/>
                  </a:ext>
                </a:extLst>
              </p:cNvPr>
              <p:cNvSpPr txBox="1"/>
              <p:nvPr/>
            </p:nvSpPr>
            <p:spPr>
              <a:xfrm>
                <a:off x="8964705" y="4708867"/>
                <a:ext cx="2080804" cy="522579"/>
              </a:xfrm>
              <a:prstGeom prst="rect">
                <a:avLst/>
              </a:prstGeom>
              <a:noFill/>
            </p:spPr>
            <p:txBody>
              <a:bodyPr wrap="square" lIns="0" tIns="0" rIns="0" bIns="0" rtlCol="0">
                <a:spAutoFit/>
              </a:bodyPr>
              <a:lstStyle/>
              <a:p>
                <a:pPr algn="just">
                  <a:lnSpc>
                    <a:spcPct val="150000"/>
                  </a:lnSpc>
                </a:pPr>
                <a:r>
                  <a:rPr lang="zh-CN" altLang="en-US" sz="1200" dirty="0">
                    <a:solidFill>
                      <a:schemeClr val="bg1"/>
                    </a:solidFill>
                    <a:latin typeface="等线" panose="02010600030101010101" pitchFamily="2" charset="-122"/>
                    <a:ea typeface="等线" panose="02010600030101010101" pitchFamily="2" charset="-122"/>
                  </a:rPr>
                  <a:t>单击此处编辑正文内容单击此处编辑正文内容</a:t>
                </a:r>
              </a:p>
            </p:txBody>
          </p:sp>
        </p:grpSp>
        <p:grpSp>
          <p:nvGrpSpPr>
            <p:cNvPr id="17" name="组合 16">
              <a:extLst>
                <a:ext uri="{FF2B5EF4-FFF2-40B4-BE49-F238E27FC236}">
                  <a16:creationId xmlns:a16="http://schemas.microsoft.com/office/drawing/2014/main" id="{5D4D5568-A824-4364-BE6F-FEE9DCA595ED}"/>
                </a:ext>
              </a:extLst>
            </p:cNvPr>
            <p:cNvGrpSpPr/>
            <p:nvPr/>
          </p:nvGrpSpPr>
          <p:grpSpPr>
            <a:xfrm>
              <a:off x="3935239" y="99349"/>
              <a:ext cx="4321522" cy="1292662"/>
              <a:chOff x="3935239" y="99349"/>
              <a:chExt cx="4321522" cy="1292662"/>
            </a:xfrm>
          </p:grpSpPr>
          <p:sp>
            <p:nvSpPr>
              <p:cNvPr id="6" name="文本框 5">
                <a:extLst>
                  <a:ext uri="{FF2B5EF4-FFF2-40B4-BE49-F238E27FC236}">
                    <a16:creationId xmlns:a16="http://schemas.microsoft.com/office/drawing/2014/main" id="{391E31F5-D504-4982-9F03-4EC3C64A60C5}"/>
                  </a:ext>
                </a:extLst>
              </p:cNvPr>
              <p:cNvSpPr txBox="1"/>
              <p:nvPr/>
            </p:nvSpPr>
            <p:spPr>
              <a:xfrm>
                <a:off x="5166359" y="99349"/>
                <a:ext cx="1859282" cy="1292662"/>
              </a:xfrm>
              <a:prstGeom prst="rect">
                <a:avLst/>
              </a:prstGeom>
              <a:noFill/>
            </p:spPr>
            <p:txBody>
              <a:bodyPr wrap="square" lIns="0" tIns="0" rIns="0" bIns="0" rtlCol="0">
                <a:spAutoFit/>
              </a:bodyPr>
              <a:lstStyle/>
              <a:p>
                <a:pPr algn="ctr"/>
                <a:r>
                  <a:rPr lang="zh-CN" altLang="en-US" sz="2800" b="1" dirty="0">
                    <a:solidFill>
                      <a:schemeClr val="accent1"/>
                    </a:solidFill>
                    <a:latin typeface="等线 Light" panose="02010600030101010101" pitchFamily="2" charset="-122"/>
                    <a:ea typeface="等线 Light" panose="02010600030101010101" pitchFamily="2" charset="-122"/>
                  </a:rPr>
                  <a:t>程序设计语言与简单算法实现</a:t>
                </a:r>
              </a:p>
            </p:txBody>
          </p:sp>
          <p:sp>
            <p:nvSpPr>
              <p:cNvPr id="67" name="平行四边形 66">
                <a:extLst>
                  <a:ext uri="{FF2B5EF4-FFF2-40B4-BE49-F238E27FC236}">
                    <a16:creationId xmlns:a16="http://schemas.microsoft.com/office/drawing/2014/main" id="{08703744-3914-4A0D-8248-5CEFEBC4792D}"/>
                  </a:ext>
                </a:extLst>
              </p:cNvPr>
              <p:cNvSpPr>
                <a:spLocks/>
              </p:cNvSpPr>
              <p:nvPr/>
            </p:nvSpPr>
            <p:spPr>
              <a:xfrm>
                <a:off x="3935239" y="561491"/>
                <a:ext cx="1400956" cy="96229"/>
              </a:xfrm>
              <a:prstGeom prst="parallelogram">
                <a:avLst>
                  <a:gd name="adj" fmla="val 17845"/>
                </a:avLst>
              </a:prstGeom>
              <a:gradFill flip="none" rotWithShape="1">
                <a:gsLst>
                  <a:gs pos="0">
                    <a:schemeClr val="accent1"/>
                  </a:gs>
                  <a:gs pos="100000">
                    <a:schemeClr val="accent1">
                      <a:lumMod val="60000"/>
                      <a:lumOff val="40000"/>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平行四边形 67">
                <a:extLst>
                  <a:ext uri="{FF2B5EF4-FFF2-40B4-BE49-F238E27FC236}">
                    <a16:creationId xmlns:a16="http://schemas.microsoft.com/office/drawing/2014/main" id="{2ED70700-C6B6-4D60-86C5-484789F525D9}"/>
                  </a:ext>
                </a:extLst>
              </p:cNvPr>
              <p:cNvSpPr>
                <a:spLocks/>
              </p:cNvSpPr>
              <p:nvPr/>
            </p:nvSpPr>
            <p:spPr>
              <a:xfrm flipH="1">
                <a:off x="6855805" y="561491"/>
                <a:ext cx="1400956" cy="96229"/>
              </a:xfrm>
              <a:prstGeom prst="parallelogram">
                <a:avLst>
                  <a:gd name="adj" fmla="val 17845"/>
                </a:avLst>
              </a:prstGeom>
              <a:gradFill flip="none" rotWithShape="1">
                <a:gsLst>
                  <a:gs pos="0">
                    <a:schemeClr val="accent1"/>
                  </a:gs>
                  <a:gs pos="100000">
                    <a:schemeClr val="accent1">
                      <a:lumMod val="60000"/>
                      <a:lumOff val="40000"/>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文本框 1">
            <a:extLst>
              <a:ext uri="{FF2B5EF4-FFF2-40B4-BE49-F238E27FC236}">
                <a16:creationId xmlns:a16="http://schemas.microsoft.com/office/drawing/2014/main" id="{CC767C5A-D56A-0987-6F1B-52A1B7D1E384}"/>
              </a:ext>
            </a:extLst>
          </p:cNvPr>
          <p:cNvSpPr txBox="1"/>
          <p:nvPr/>
        </p:nvSpPr>
        <p:spPr>
          <a:xfrm>
            <a:off x="882674" y="4953226"/>
            <a:ext cx="2080804" cy="935513"/>
          </a:xfrm>
          <a:prstGeom prst="rect">
            <a:avLst/>
          </a:prstGeom>
          <a:noFill/>
        </p:spPr>
        <p:txBody>
          <a:bodyPr wrap="square" lIns="0" tIns="0" rIns="0" bIns="0" rtlCol="0">
            <a:spAutoFit/>
          </a:bodyPr>
          <a:lstStyle/>
          <a:p>
            <a:pPr algn="just">
              <a:lnSpc>
                <a:spcPct val="150000"/>
              </a:lnSpc>
            </a:pPr>
            <a:r>
              <a:rPr lang="zh-CN" altLang="en-US" sz="1400" b="0" i="0" dirty="0">
                <a:solidFill>
                  <a:schemeClr val="bg1"/>
                </a:solidFill>
                <a:effectLst/>
                <a:latin typeface="微软雅黑" panose="020B0503020204020204" pitchFamily="34" charset="-122"/>
                <a:ea typeface="微软雅黑" panose="020B0503020204020204" pitchFamily="34" charset="-122"/>
              </a:rPr>
              <a:t>概述算法的概念与特征，运用恰当的描述方法和控制结构表示简单算法</a:t>
            </a:r>
            <a:endParaRPr lang="zh-CN" altLang="en-US" sz="1400" dirty="0">
              <a:solidFill>
                <a:schemeClr val="bg1"/>
              </a:solidFill>
              <a:latin typeface="等线" panose="02010600030101010101" pitchFamily="2" charset="-122"/>
              <a:ea typeface="等线" panose="02010600030101010101" pitchFamily="2" charset="-122"/>
            </a:endParaRPr>
          </a:p>
        </p:txBody>
      </p:sp>
      <p:sp>
        <p:nvSpPr>
          <p:cNvPr id="7" name="文本框 6">
            <a:extLst>
              <a:ext uri="{FF2B5EF4-FFF2-40B4-BE49-F238E27FC236}">
                <a16:creationId xmlns:a16="http://schemas.microsoft.com/office/drawing/2014/main" id="{C463A39C-19D4-9212-CDB1-119F6C1AF8C8}"/>
              </a:ext>
            </a:extLst>
          </p:cNvPr>
          <p:cNvSpPr txBox="1"/>
          <p:nvPr/>
        </p:nvSpPr>
        <p:spPr>
          <a:xfrm>
            <a:off x="3595315" y="4411153"/>
            <a:ext cx="2080804" cy="935513"/>
          </a:xfrm>
          <a:prstGeom prst="rect">
            <a:avLst/>
          </a:prstGeom>
          <a:noFill/>
        </p:spPr>
        <p:txBody>
          <a:bodyPr wrap="square" lIns="0" tIns="0" rIns="0" bIns="0" rtlCol="0">
            <a:spAutoFit/>
          </a:bodyPr>
          <a:lstStyle/>
          <a:p>
            <a:pPr algn="just">
              <a:lnSpc>
                <a:spcPct val="150000"/>
              </a:lnSpc>
            </a:pPr>
            <a:r>
              <a:rPr lang="zh-CN" altLang="en-US" sz="1400" b="0" i="0" dirty="0">
                <a:solidFill>
                  <a:schemeClr val="bg1"/>
                </a:solidFill>
                <a:effectLst/>
                <a:latin typeface="微软雅黑" panose="020B0503020204020204" pitchFamily="34" charset="-122"/>
                <a:ea typeface="微软雅黑" panose="020B0503020204020204" pitchFamily="34" charset="-122"/>
              </a:rPr>
              <a:t>掌握一种程序设计语言的基本知识，使用程序设计语言实现简单算法</a:t>
            </a:r>
            <a:endParaRPr lang="zh-CN" altLang="en-US" sz="1400" dirty="0">
              <a:solidFill>
                <a:schemeClr val="bg1"/>
              </a:solidFill>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1178139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barn(inVertical)">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5624196" y="3011412"/>
            <a:ext cx="5419185" cy="1879902"/>
          </a:xfrm>
        </p:spPr>
        <p:txBody>
          <a:bodyPr>
            <a:normAutofit/>
          </a:bodyPr>
          <a:lstStyle/>
          <a:p>
            <a:r>
              <a:rPr lang="zh-CN" altLang="en-US" sz="2400" kern="0" dirty="0">
                <a:solidFill>
                  <a:srgbClr val="05073B"/>
                </a:solidFill>
                <a:effectLst/>
                <a:latin typeface="等线" panose="02010600030101010101" pitchFamily="2" charset="-122"/>
                <a:ea typeface="宋体" panose="02010600030101010101" pitchFamily="2" charset="-122"/>
                <a:cs typeface="宋体" panose="02010600030101010101" pitchFamily="2" charset="-122"/>
              </a:rPr>
              <a:t>小明学习了</a:t>
            </a:r>
            <a:r>
              <a:rPr lang="en-US" altLang="zh-CN" sz="2400" kern="0" dirty="0">
                <a:solidFill>
                  <a:srgbClr val="05073B"/>
                </a:solidFill>
                <a:effectLst/>
                <a:latin typeface="等线" panose="02010600030101010101" pitchFamily="2" charset="-122"/>
                <a:ea typeface="宋体" panose="02010600030101010101" pitchFamily="2" charset="-122"/>
                <a:cs typeface="宋体" panose="02010600030101010101" pitchFamily="2" charset="-122"/>
              </a:rPr>
              <a:t>python</a:t>
            </a:r>
            <a:r>
              <a:rPr lang="zh-CN" altLang="en-US" sz="2400" kern="0" dirty="0">
                <a:solidFill>
                  <a:srgbClr val="05073B"/>
                </a:solidFill>
                <a:effectLst/>
                <a:latin typeface="等线" panose="02010600030101010101" pitchFamily="2" charset="-122"/>
                <a:ea typeface="宋体" panose="02010600030101010101" pitchFamily="2" charset="-122"/>
                <a:cs typeface="宋体" panose="02010600030101010101" pitchFamily="2" charset="-122"/>
              </a:rPr>
              <a:t>语言之后</a:t>
            </a:r>
            <a:r>
              <a:rPr lang="zh-CN" altLang="zh-CN" sz="2400" kern="0" dirty="0">
                <a:solidFill>
                  <a:srgbClr val="05073B"/>
                </a:solidFill>
                <a:effectLst/>
                <a:latin typeface="等线" panose="02010600030101010101" pitchFamily="2" charset="-122"/>
                <a:ea typeface="宋体" panose="02010600030101010101" pitchFamily="2" charset="-122"/>
                <a:cs typeface="宋体" panose="02010600030101010101" pitchFamily="2" charset="-122"/>
              </a:rPr>
              <a:t>，他决定编写一个程序，实现输入两个数字并输出它们的和的功能</a:t>
            </a:r>
            <a:endParaRPr lang="zh-CN" altLang="en-US" dirty="0">
              <a:latin typeface="等线" panose="02010600030101010101" pitchFamily="2" charset="-122"/>
              <a:ea typeface="等线" panose="02010600030101010101" pitchFamily="2" charset="-122"/>
            </a:endParaRPr>
          </a:p>
        </p:txBody>
      </p:sp>
      <p:sp>
        <p:nvSpPr>
          <p:cNvPr id="9" name="文本框 8">
            <a:extLst>
              <a:ext uri="{FF2B5EF4-FFF2-40B4-BE49-F238E27FC236}">
                <a16:creationId xmlns:a16="http://schemas.microsoft.com/office/drawing/2014/main" id="{04F69230-F3A6-4586-9371-A858F4763E9F}"/>
              </a:ext>
            </a:extLst>
          </p:cNvPr>
          <p:cNvSpPr txBox="1"/>
          <p:nvPr/>
        </p:nvSpPr>
        <p:spPr>
          <a:xfrm>
            <a:off x="5732004" y="2313213"/>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accent4"/>
                </a:solidFill>
                <a:latin typeface="等线" panose="02010600030101010101" pitchFamily="2" charset="-122"/>
                <a:ea typeface="等线" panose="02010600030101010101" pitchFamily="2" charset="-122"/>
                <a:cs typeface="Arial" panose="020B0604020202020204" pitchFamily="34" charset="0"/>
              </a:rPr>
              <a:t>/02</a:t>
            </a:r>
            <a:endParaRPr lang="zh-CN" altLang="en-US" spc="100" dirty="0">
              <a:solidFill>
                <a:schemeClr val="accent4"/>
              </a:solidFill>
              <a:latin typeface="等线" panose="02010600030101010101" pitchFamily="2" charset="-122"/>
              <a:ea typeface="等线" panose="02010600030101010101" pitchFamily="2" charset="-122"/>
              <a:cs typeface="Arial" panose="020B0604020202020204" pitchFamily="34" charset="0"/>
            </a:endParaRPr>
          </a:p>
        </p:txBody>
      </p:sp>
    </p:spTree>
    <p:extLst>
      <p:ext uri="{BB962C8B-B14F-4D97-AF65-F5344CB8AC3E}">
        <p14:creationId xmlns:p14="http://schemas.microsoft.com/office/powerpoint/2010/main" val="19032024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2ECC3A2D-B63D-42B6-9B19-CEBC81673749}"/>
              </a:ext>
            </a:extLst>
          </p:cNvPr>
          <p:cNvGrpSpPr/>
          <p:nvPr/>
        </p:nvGrpSpPr>
        <p:grpSpPr>
          <a:xfrm>
            <a:off x="529772" y="0"/>
            <a:ext cx="11662229" cy="6858000"/>
            <a:chOff x="529772" y="0"/>
            <a:chExt cx="11662229" cy="6858000"/>
          </a:xfrm>
        </p:grpSpPr>
        <p:grpSp>
          <p:nvGrpSpPr>
            <p:cNvPr id="18" name="组合 17">
              <a:extLst>
                <a:ext uri="{FF2B5EF4-FFF2-40B4-BE49-F238E27FC236}">
                  <a16:creationId xmlns:a16="http://schemas.microsoft.com/office/drawing/2014/main" id="{4D170D67-E617-4A13-AF78-91887209DD1C}"/>
                </a:ext>
              </a:extLst>
            </p:cNvPr>
            <p:cNvGrpSpPr/>
            <p:nvPr/>
          </p:nvGrpSpPr>
          <p:grpSpPr>
            <a:xfrm>
              <a:off x="1744597" y="0"/>
              <a:ext cx="10447404" cy="6858000"/>
              <a:chOff x="1744597" y="0"/>
              <a:chExt cx="10447404" cy="6858000"/>
            </a:xfrm>
          </p:grpSpPr>
          <p:sp>
            <p:nvSpPr>
              <p:cNvPr id="25" name="任意多边形: 形状 24">
                <a:extLst>
                  <a:ext uri="{FF2B5EF4-FFF2-40B4-BE49-F238E27FC236}">
                    <a16:creationId xmlns:a16="http://schemas.microsoft.com/office/drawing/2014/main" id="{3C18B7A4-B30D-4A69-A0DC-921BA47A7F1D}"/>
                  </a:ext>
                </a:extLst>
              </p:cNvPr>
              <p:cNvSpPr>
                <a:spLocks/>
              </p:cNvSpPr>
              <p:nvPr/>
            </p:nvSpPr>
            <p:spPr>
              <a:xfrm>
                <a:off x="1744597" y="0"/>
                <a:ext cx="356958" cy="1619249"/>
              </a:xfrm>
              <a:custGeom>
                <a:avLst/>
                <a:gdLst>
                  <a:gd name="connsiteX0" fmla="*/ 239071 w 356958"/>
                  <a:gd name="connsiteY0" fmla="*/ 0 h 1619249"/>
                  <a:gd name="connsiteX1" fmla="*/ 356958 w 356958"/>
                  <a:gd name="connsiteY1" fmla="*/ 0 h 1619249"/>
                  <a:gd name="connsiteX2" fmla="*/ 117887 w 356958"/>
                  <a:gd name="connsiteY2" fmla="*/ 1619249 h 1619249"/>
                  <a:gd name="connsiteX3" fmla="*/ 0 w 356958"/>
                  <a:gd name="connsiteY3" fmla="*/ 1619249 h 1619249"/>
                </a:gdLst>
                <a:ahLst/>
                <a:cxnLst>
                  <a:cxn ang="0">
                    <a:pos x="connsiteX0" y="connsiteY0"/>
                  </a:cxn>
                  <a:cxn ang="0">
                    <a:pos x="connsiteX1" y="connsiteY1"/>
                  </a:cxn>
                  <a:cxn ang="0">
                    <a:pos x="connsiteX2" y="connsiteY2"/>
                  </a:cxn>
                  <a:cxn ang="0">
                    <a:pos x="connsiteX3" y="connsiteY3"/>
                  </a:cxn>
                </a:cxnLst>
                <a:rect l="l" t="t" r="r" b="b"/>
                <a:pathLst>
                  <a:path w="356958" h="1619249">
                    <a:moveTo>
                      <a:pt x="239071" y="0"/>
                    </a:moveTo>
                    <a:lnTo>
                      <a:pt x="356958" y="0"/>
                    </a:lnTo>
                    <a:lnTo>
                      <a:pt x="117887" y="1619249"/>
                    </a:lnTo>
                    <a:lnTo>
                      <a:pt x="0" y="1619249"/>
                    </a:lnTo>
                    <a:close/>
                  </a:path>
                </a:pathLst>
              </a:custGeom>
              <a:gradFill flip="none" rotWithShape="1">
                <a:gsLst>
                  <a:gs pos="29000">
                    <a:schemeClr val="accent1">
                      <a:alpha val="0"/>
                    </a:schemeClr>
                  </a:gs>
                  <a:gs pos="100000">
                    <a:schemeClr val="accent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6" name="任意多边形: 形状 25">
                <a:extLst>
                  <a:ext uri="{FF2B5EF4-FFF2-40B4-BE49-F238E27FC236}">
                    <a16:creationId xmlns:a16="http://schemas.microsoft.com/office/drawing/2014/main" id="{240E0B3F-5ED9-4871-8B3B-D5C6869DD6DD}"/>
                  </a:ext>
                </a:extLst>
              </p:cNvPr>
              <p:cNvSpPr>
                <a:spLocks/>
              </p:cNvSpPr>
              <p:nvPr/>
            </p:nvSpPr>
            <p:spPr>
              <a:xfrm>
                <a:off x="11670556" y="3326198"/>
                <a:ext cx="521445" cy="3531802"/>
              </a:xfrm>
              <a:custGeom>
                <a:avLst/>
                <a:gdLst>
                  <a:gd name="connsiteX0" fmla="*/ 521445 w 521445"/>
                  <a:gd name="connsiteY0" fmla="*/ 0 h 3531802"/>
                  <a:gd name="connsiteX1" fmla="*/ 521445 w 521445"/>
                  <a:gd name="connsiteY1" fmla="*/ 798461 h 3531802"/>
                  <a:gd name="connsiteX2" fmla="*/ 117887 w 521445"/>
                  <a:gd name="connsiteY2" fmla="*/ 3531802 h 3531802"/>
                  <a:gd name="connsiteX3" fmla="*/ 0 w 521445"/>
                  <a:gd name="connsiteY3" fmla="*/ 3531802 h 3531802"/>
                </a:gdLst>
                <a:ahLst/>
                <a:cxnLst>
                  <a:cxn ang="0">
                    <a:pos x="connsiteX0" y="connsiteY0"/>
                  </a:cxn>
                  <a:cxn ang="0">
                    <a:pos x="connsiteX1" y="connsiteY1"/>
                  </a:cxn>
                  <a:cxn ang="0">
                    <a:pos x="connsiteX2" y="connsiteY2"/>
                  </a:cxn>
                  <a:cxn ang="0">
                    <a:pos x="connsiteX3" y="connsiteY3"/>
                  </a:cxn>
                </a:cxnLst>
                <a:rect l="l" t="t" r="r" b="b"/>
                <a:pathLst>
                  <a:path w="521445" h="3531802">
                    <a:moveTo>
                      <a:pt x="521445" y="0"/>
                    </a:moveTo>
                    <a:lnTo>
                      <a:pt x="521445" y="798461"/>
                    </a:lnTo>
                    <a:lnTo>
                      <a:pt x="117887" y="3531802"/>
                    </a:lnTo>
                    <a:lnTo>
                      <a:pt x="0" y="3531802"/>
                    </a:lnTo>
                    <a:close/>
                  </a:path>
                </a:pathLst>
              </a:custGeom>
              <a:gradFill flip="none" rotWithShape="1">
                <a:gsLst>
                  <a:gs pos="29000">
                    <a:schemeClr val="accent1">
                      <a:alpha val="0"/>
                    </a:schemeClr>
                  </a:gs>
                  <a:gs pos="100000">
                    <a:schemeClr val="accent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1" name="任意多边形: 形状 30">
                <a:extLst>
                  <a:ext uri="{FF2B5EF4-FFF2-40B4-BE49-F238E27FC236}">
                    <a16:creationId xmlns:a16="http://schemas.microsoft.com/office/drawing/2014/main" id="{0796BE7B-145B-42B4-B8DB-89B65CCB6A7C}"/>
                  </a:ext>
                </a:extLst>
              </p:cNvPr>
              <p:cNvSpPr>
                <a:spLocks/>
              </p:cNvSpPr>
              <p:nvPr/>
            </p:nvSpPr>
            <p:spPr>
              <a:xfrm>
                <a:off x="8815669" y="6129338"/>
                <a:ext cx="225469" cy="728662"/>
              </a:xfrm>
              <a:custGeom>
                <a:avLst/>
                <a:gdLst>
                  <a:gd name="connsiteX0" fmla="*/ 107582 w 225469"/>
                  <a:gd name="connsiteY0" fmla="*/ 0 h 728662"/>
                  <a:gd name="connsiteX1" fmla="*/ 225469 w 225469"/>
                  <a:gd name="connsiteY1" fmla="*/ 0 h 728662"/>
                  <a:gd name="connsiteX2" fmla="*/ 117887 w 225469"/>
                  <a:gd name="connsiteY2" fmla="*/ 728662 h 728662"/>
                  <a:gd name="connsiteX3" fmla="*/ 0 w 225469"/>
                  <a:gd name="connsiteY3" fmla="*/ 728662 h 728662"/>
                </a:gdLst>
                <a:ahLst/>
                <a:cxnLst>
                  <a:cxn ang="0">
                    <a:pos x="connsiteX0" y="connsiteY0"/>
                  </a:cxn>
                  <a:cxn ang="0">
                    <a:pos x="connsiteX1" y="connsiteY1"/>
                  </a:cxn>
                  <a:cxn ang="0">
                    <a:pos x="connsiteX2" y="connsiteY2"/>
                  </a:cxn>
                  <a:cxn ang="0">
                    <a:pos x="connsiteX3" y="connsiteY3"/>
                  </a:cxn>
                </a:cxnLst>
                <a:rect l="l" t="t" r="r" b="b"/>
                <a:pathLst>
                  <a:path w="225469" h="728662">
                    <a:moveTo>
                      <a:pt x="107582" y="0"/>
                    </a:moveTo>
                    <a:lnTo>
                      <a:pt x="225469" y="0"/>
                    </a:lnTo>
                    <a:lnTo>
                      <a:pt x="117887" y="728662"/>
                    </a:lnTo>
                    <a:lnTo>
                      <a:pt x="0" y="728662"/>
                    </a:lnTo>
                    <a:close/>
                  </a:path>
                </a:pathLst>
              </a:custGeom>
              <a:gradFill flip="none" rotWithShape="1">
                <a:gsLst>
                  <a:gs pos="0">
                    <a:schemeClr val="accent1">
                      <a:alpha val="21000"/>
                    </a:schemeClr>
                  </a:gs>
                  <a:gs pos="100000">
                    <a:schemeClr val="accent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11" name="组合 10">
              <a:extLst>
                <a:ext uri="{FF2B5EF4-FFF2-40B4-BE49-F238E27FC236}">
                  <a16:creationId xmlns:a16="http://schemas.microsoft.com/office/drawing/2014/main" id="{212B9901-3237-4345-BBEF-EDEAC1692632}"/>
                </a:ext>
              </a:extLst>
            </p:cNvPr>
            <p:cNvGrpSpPr/>
            <p:nvPr/>
          </p:nvGrpSpPr>
          <p:grpSpPr>
            <a:xfrm>
              <a:off x="529772" y="2073419"/>
              <a:ext cx="3004456" cy="3933373"/>
              <a:chOff x="529772" y="2073419"/>
              <a:chExt cx="3004456" cy="3933373"/>
            </a:xfrm>
          </p:grpSpPr>
          <p:sp>
            <p:nvSpPr>
              <p:cNvPr id="4" name="平行四边形 3">
                <a:extLst>
                  <a:ext uri="{FF2B5EF4-FFF2-40B4-BE49-F238E27FC236}">
                    <a16:creationId xmlns:a16="http://schemas.microsoft.com/office/drawing/2014/main" id="{BB1435DC-15C7-447D-92A1-45AB49E104CE}"/>
                  </a:ext>
                </a:extLst>
              </p:cNvPr>
              <p:cNvSpPr>
                <a:spLocks/>
              </p:cNvSpPr>
              <p:nvPr/>
            </p:nvSpPr>
            <p:spPr>
              <a:xfrm>
                <a:off x="529772" y="2073419"/>
                <a:ext cx="3004456" cy="3933372"/>
              </a:xfrm>
              <a:prstGeom prst="parallelogram">
                <a:avLst>
                  <a:gd name="adj" fmla="val 17845"/>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defTabSz="913765"/>
                <a:endParaRPr lang="zh-CN" altLang="en-US" sz="2000" b="1">
                  <a:solidFill>
                    <a:srgbClr val="FFFFFF"/>
                  </a:solidFill>
                </a:endParaRPr>
              </a:p>
            </p:txBody>
          </p:sp>
          <p:pic>
            <p:nvPicPr>
              <p:cNvPr id="5" name="图片 4">
                <a:extLst>
                  <a:ext uri="{FF2B5EF4-FFF2-40B4-BE49-F238E27FC236}">
                    <a16:creationId xmlns:a16="http://schemas.microsoft.com/office/drawing/2014/main" id="{76CC5060-215F-4995-B451-9264B0698C8F}"/>
                  </a:ext>
                </a:extLst>
              </p:cNvPr>
              <p:cNvPicPr>
                <a:picLocks/>
              </p:cNvPicPr>
              <p:nvPr/>
            </p:nvPicPr>
            <p:blipFill rotWithShape="1">
              <a:blip r:embed="rId3">
                <a:extLst>
                  <a:ext uri="{28A0092B-C50C-407E-A947-70E740481C1C}">
                    <a14:useLocalDpi xmlns:a14="http://schemas.microsoft.com/office/drawing/2010/main" val="0"/>
                  </a:ext>
                </a:extLst>
              </a:blip>
              <a:srcRect t="906" b="906"/>
              <a:stretch/>
            </p:blipFill>
            <p:spPr>
              <a:xfrm>
                <a:off x="800871" y="2234540"/>
                <a:ext cx="2516111" cy="3294041"/>
              </a:xfrm>
              <a:prstGeom prst="parallelogram">
                <a:avLst>
                  <a:gd name="adj" fmla="val 17392"/>
                </a:avLst>
              </a:prstGeom>
            </p:spPr>
          </p:pic>
          <p:sp>
            <p:nvSpPr>
              <p:cNvPr id="22" name="平行四边形 21">
                <a:extLst>
                  <a:ext uri="{FF2B5EF4-FFF2-40B4-BE49-F238E27FC236}">
                    <a16:creationId xmlns:a16="http://schemas.microsoft.com/office/drawing/2014/main" id="{B702EC4B-5112-4965-AC9C-AEB4542F00E3}"/>
                  </a:ext>
                </a:extLst>
              </p:cNvPr>
              <p:cNvSpPr>
                <a:spLocks/>
              </p:cNvSpPr>
              <p:nvPr/>
            </p:nvSpPr>
            <p:spPr>
              <a:xfrm>
                <a:off x="529772" y="3633788"/>
                <a:ext cx="2786608" cy="2373004"/>
              </a:xfrm>
              <a:prstGeom prst="parallelogram">
                <a:avLst>
                  <a:gd name="adj" fmla="val 14072"/>
                </a:avLst>
              </a:prstGeom>
              <a:gradFill flip="none" rotWithShape="1">
                <a:gsLst>
                  <a:gs pos="42000">
                    <a:schemeClr val="accent1"/>
                  </a:gs>
                  <a:gs pos="100000">
                    <a:schemeClr val="accent1">
                      <a:lumMod val="60000"/>
                      <a:lumOff val="40000"/>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a:extLst>
                <a:ext uri="{FF2B5EF4-FFF2-40B4-BE49-F238E27FC236}">
                  <a16:creationId xmlns:a16="http://schemas.microsoft.com/office/drawing/2014/main" id="{34D023AA-E2DD-4454-A871-5C2F4555D6AB}"/>
                </a:ext>
              </a:extLst>
            </p:cNvPr>
            <p:cNvGrpSpPr/>
            <p:nvPr/>
          </p:nvGrpSpPr>
          <p:grpSpPr>
            <a:xfrm>
              <a:off x="3284916" y="1493610"/>
              <a:ext cx="2991464" cy="4034971"/>
              <a:chOff x="3284916" y="1493610"/>
              <a:chExt cx="2991464" cy="4034971"/>
            </a:xfrm>
          </p:grpSpPr>
          <p:sp>
            <p:nvSpPr>
              <p:cNvPr id="32" name="平行四边形 31">
                <a:extLst>
                  <a:ext uri="{FF2B5EF4-FFF2-40B4-BE49-F238E27FC236}">
                    <a16:creationId xmlns:a16="http://schemas.microsoft.com/office/drawing/2014/main" id="{296B424D-BEC2-4F93-9FFB-EE0878B18EE6}"/>
                  </a:ext>
                </a:extLst>
              </p:cNvPr>
              <p:cNvSpPr>
                <a:spLocks/>
              </p:cNvSpPr>
              <p:nvPr/>
            </p:nvSpPr>
            <p:spPr>
              <a:xfrm>
                <a:off x="3299430" y="1493610"/>
                <a:ext cx="2976950" cy="3933372"/>
              </a:xfrm>
              <a:prstGeom prst="parallelogram">
                <a:avLst>
                  <a:gd name="adj" fmla="val 17845"/>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defTabSz="913765"/>
                <a:endParaRPr lang="zh-CN" altLang="en-US" sz="2000" b="1">
                  <a:solidFill>
                    <a:srgbClr val="FFFFFF"/>
                  </a:solidFill>
                </a:endParaRPr>
              </a:p>
            </p:txBody>
          </p:sp>
          <p:pic>
            <p:nvPicPr>
              <p:cNvPr id="8" name="图片 7">
                <a:extLst>
                  <a:ext uri="{FF2B5EF4-FFF2-40B4-BE49-F238E27FC236}">
                    <a16:creationId xmlns:a16="http://schemas.microsoft.com/office/drawing/2014/main" id="{6FDECCA7-CCA6-4C08-9A7C-8698D84EAE79}"/>
                  </a:ext>
                </a:extLst>
              </p:cNvPr>
              <p:cNvPicPr>
                <a:picLocks/>
              </p:cNvPicPr>
              <p:nvPr/>
            </p:nvPicPr>
            <p:blipFill rotWithShape="1">
              <a:blip r:embed="rId4">
                <a:extLst>
                  <a:ext uri="{28A0092B-C50C-407E-A947-70E740481C1C}">
                    <a14:useLocalDpi xmlns:a14="http://schemas.microsoft.com/office/drawing/2010/main" val="0"/>
                  </a:ext>
                </a:extLst>
              </a:blip>
              <a:srcRect l="48391" r="687"/>
              <a:stretch/>
            </p:blipFill>
            <p:spPr>
              <a:xfrm>
                <a:off x="3570529" y="1654731"/>
                <a:ext cx="2516111" cy="3294041"/>
              </a:xfrm>
              <a:prstGeom prst="parallelogram">
                <a:avLst>
                  <a:gd name="adj" fmla="val 17392"/>
                </a:avLst>
              </a:prstGeom>
            </p:spPr>
          </p:pic>
          <p:sp>
            <p:nvSpPr>
              <p:cNvPr id="34" name="平行四边形 33">
                <a:extLst>
                  <a:ext uri="{FF2B5EF4-FFF2-40B4-BE49-F238E27FC236}">
                    <a16:creationId xmlns:a16="http://schemas.microsoft.com/office/drawing/2014/main" id="{499FE9B3-CAE4-4E6E-8F06-BC10E8D16D94}"/>
                  </a:ext>
                </a:extLst>
              </p:cNvPr>
              <p:cNvSpPr>
                <a:spLocks/>
              </p:cNvSpPr>
              <p:nvPr/>
            </p:nvSpPr>
            <p:spPr>
              <a:xfrm>
                <a:off x="3284916" y="3155577"/>
                <a:ext cx="2786608" cy="2373004"/>
              </a:xfrm>
              <a:prstGeom prst="parallelogram">
                <a:avLst>
                  <a:gd name="adj" fmla="val 14072"/>
                </a:avLst>
              </a:prstGeom>
              <a:gradFill flip="none" rotWithShape="1">
                <a:gsLst>
                  <a:gs pos="42000">
                    <a:schemeClr val="accent1"/>
                  </a:gs>
                  <a:gs pos="100000">
                    <a:schemeClr val="accent1">
                      <a:lumMod val="60000"/>
                      <a:lumOff val="40000"/>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a:extLst>
                <a:ext uri="{FF2B5EF4-FFF2-40B4-BE49-F238E27FC236}">
                  <a16:creationId xmlns:a16="http://schemas.microsoft.com/office/drawing/2014/main" id="{FFF5EC06-30D4-440D-9646-1D8DFC57B775}"/>
                </a:ext>
              </a:extLst>
            </p:cNvPr>
            <p:cNvGrpSpPr/>
            <p:nvPr/>
          </p:nvGrpSpPr>
          <p:grpSpPr>
            <a:xfrm>
              <a:off x="5923948" y="2073419"/>
              <a:ext cx="3004456" cy="3933373"/>
              <a:chOff x="5923948" y="2073419"/>
              <a:chExt cx="3004456" cy="3933373"/>
            </a:xfrm>
          </p:grpSpPr>
          <p:sp>
            <p:nvSpPr>
              <p:cNvPr id="38" name="平行四边形 37">
                <a:extLst>
                  <a:ext uri="{FF2B5EF4-FFF2-40B4-BE49-F238E27FC236}">
                    <a16:creationId xmlns:a16="http://schemas.microsoft.com/office/drawing/2014/main" id="{F265281C-EB7D-4722-ABF7-4E40104FD0F7}"/>
                  </a:ext>
                </a:extLst>
              </p:cNvPr>
              <p:cNvSpPr>
                <a:spLocks/>
              </p:cNvSpPr>
              <p:nvPr/>
            </p:nvSpPr>
            <p:spPr>
              <a:xfrm>
                <a:off x="5923948" y="2073419"/>
                <a:ext cx="3004456" cy="3933372"/>
              </a:xfrm>
              <a:prstGeom prst="parallelogram">
                <a:avLst>
                  <a:gd name="adj" fmla="val 17845"/>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defTabSz="913765"/>
                <a:endParaRPr lang="zh-CN" altLang="en-US" sz="2000" b="1">
                  <a:solidFill>
                    <a:srgbClr val="FFFFFF"/>
                  </a:solidFill>
                </a:endParaRPr>
              </a:p>
            </p:txBody>
          </p:sp>
          <p:pic>
            <p:nvPicPr>
              <p:cNvPr id="12" name="图片 11">
                <a:extLst>
                  <a:ext uri="{FF2B5EF4-FFF2-40B4-BE49-F238E27FC236}">
                    <a16:creationId xmlns:a16="http://schemas.microsoft.com/office/drawing/2014/main" id="{BC7675AB-7409-4D81-BAC7-E9031BDA07E3}"/>
                  </a:ext>
                </a:extLst>
              </p:cNvPr>
              <p:cNvPicPr>
                <a:picLocks/>
              </p:cNvPicPr>
              <p:nvPr/>
            </p:nvPicPr>
            <p:blipFill rotWithShape="1">
              <a:blip r:embed="rId5">
                <a:extLst>
                  <a:ext uri="{28A0092B-C50C-407E-A947-70E740481C1C}">
                    <a14:useLocalDpi xmlns:a14="http://schemas.microsoft.com/office/drawing/2010/main" val="0"/>
                  </a:ext>
                </a:extLst>
              </a:blip>
              <a:srcRect l="24526" r="24526"/>
              <a:stretch/>
            </p:blipFill>
            <p:spPr>
              <a:xfrm>
                <a:off x="6207747" y="2247240"/>
                <a:ext cx="2516111" cy="3294041"/>
              </a:xfrm>
              <a:prstGeom prst="parallelogram">
                <a:avLst>
                  <a:gd name="adj" fmla="val 17392"/>
                </a:avLst>
              </a:prstGeom>
            </p:spPr>
          </p:pic>
          <p:sp>
            <p:nvSpPr>
              <p:cNvPr id="40" name="平行四边形 39">
                <a:extLst>
                  <a:ext uri="{FF2B5EF4-FFF2-40B4-BE49-F238E27FC236}">
                    <a16:creationId xmlns:a16="http://schemas.microsoft.com/office/drawing/2014/main" id="{363223C2-7A3C-4FCC-9D9A-B4E225EEBAC2}"/>
                  </a:ext>
                </a:extLst>
              </p:cNvPr>
              <p:cNvSpPr>
                <a:spLocks/>
              </p:cNvSpPr>
              <p:nvPr/>
            </p:nvSpPr>
            <p:spPr>
              <a:xfrm>
                <a:off x="5923948" y="3633788"/>
                <a:ext cx="2786608" cy="2373004"/>
              </a:xfrm>
              <a:prstGeom prst="parallelogram">
                <a:avLst>
                  <a:gd name="adj" fmla="val 14072"/>
                </a:avLst>
              </a:prstGeom>
              <a:gradFill flip="none" rotWithShape="1">
                <a:gsLst>
                  <a:gs pos="42000">
                    <a:schemeClr val="accent1"/>
                  </a:gs>
                  <a:gs pos="100000">
                    <a:schemeClr val="accent1">
                      <a:lumMod val="60000"/>
                      <a:lumOff val="40000"/>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a:extLst>
                <a:ext uri="{FF2B5EF4-FFF2-40B4-BE49-F238E27FC236}">
                  <a16:creationId xmlns:a16="http://schemas.microsoft.com/office/drawing/2014/main" id="{4457B49E-E96C-4566-9996-2AE48497C820}"/>
                </a:ext>
              </a:extLst>
            </p:cNvPr>
            <p:cNvGrpSpPr/>
            <p:nvPr/>
          </p:nvGrpSpPr>
          <p:grpSpPr>
            <a:xfrm>
              <a:off x="8964705" y="4299101"/>
              <a:ext cx="2162607" cy="932345"/>
              <a:chOff x="8964705" y="4299101"/>
              <a:chExt cx="2162607" cy="932345"/>
            </a:xfrm>
          </p:grpSpPr>
          <p:sp>
            <p:nvSpPr>
              <p:cNvPr id="47" name="矩形 46">
                <a:extLst>
                  <a:ext uri="{FF2B5EF4-FFF2-40B4-BE49-F238E27FC236}">
                    <a16:creationId xmlns:a16="http://schemas.microsoft.com/office/drawing/2014/main" id="{A54CF814-967A-47EA-94F6-82F31D397987}"/>
                  </a:ext>
                </a:extLst>
              </p:cNvPr>
              <p:cNvSpPr/>
              <p:nvPr/>
            </p:nvSpPr>
            <p:spPr>
              <a:xfrm>
                <a:off x="9046508" y="4299101"/>
                <a:ext cx="2080804" cy="31289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600" b="1" dirty="0">
                    <a:solidFill>
                      <a:schemeClr val="bg1"/>
                    </a:solidFill>
                    <a:latin typeface="等线" panose="02010600030101010101" pitchFamily="2" charset="-122"/>
                    <a:ea typeface="等线" panose="02010600030101010101" pitchFamily="2" charset="-122"/>
                  </a:rPr>
                  <a:t>单击添加标题</a:t>
                </a:r>
              </a:p>
            </p:txBody>
          </p:sp>
          <p:sp>
            <p:nvSpPr>
              <p:cNvPr id="48" name="文本框 47">
                <a:extLst>
                  <a:ext uri="{FF2B5EF4-FFF2-40B4-BE49-F238E27FC236}">
                    <a16:creationId xmlns:a16="http://schemas.microsoft.com/office/drawing/2014/main" id="{F5E96570-1770-4240-A9E6-DBF2A21FFBD2}"/>
                  </a:ext>
                </a:extLst>
              </p:cNvPr>
              <p:cNvSpPr txBox="1"/>
              <p:nvPr/>
            </p:nvSpPr>
            <p:spPr>
              <a:xfrm>
                <a:off x="8964705" y="4708867"/>
                <a:ext cx="2080804" cy="522579"/>
              </a:xfrm>
              <a:prstGeom prst="rect">
                <a:avLst/>
              </a:prstGeom>
              <a:noFill/>
            </p:spPr>
            <p:txBody>
              <a:bodyPr wrap="square" lIns="0" tIns="0" rIns="0" bIns="0" rtlCol="0">
                <a:spAutoFit/>
              </a:bodyPr>
              <a:lstStyle/>
              <a:p>
                <a:pPr algn="just">
                  <a:lnSpc>
                    <a:spcPct val="150000"/>
                  </a:lnSpc>
                </a:pPr>
                <a:r>
                  <a:rPr lang="zh-CN" altLang="en-US" sz="1200" dirty="0">
                    <a:solidFill>
                      <a:schemeClr val="bg1"/>
                    </a:solidFill>
                    <a:latin typeface="等线" panose="02010600030101010101" pitchFamily="2" charset="-122"/>
                    <a:ea typeface="等线" panose="02010600030101010101" pitchFamily="2" charset="-122"/>
                  </a:rPr>
                  <a:t>单击此处编辑正文内容单击此处编辑正文内容</a:t>
                </a:r>
              </a:p>
            </p:txBody>
          </p:sp>
        </p:grpSp>
        <p:grpSp>
          <p:nvGrpSpPr>
            <p:cNvPr id="17" name="组合 16">
              <a:extLst>
                <a:ext uri="{FF2B5EF4-FFF2-40B4-BE49-F238E27FC236}">
                  <a16:creationId xmlns:a16="http://schemas.microsoft.com/office/drawing/2014/main" id="{5D4D5568-A824-4364-BE6F-FEE9DCA595ED}"/>
                </a:ext>
              </a:extLst>
            </p:cNvPr>
            <p:cNvGrpSpPr/>
            <p:nvPr/>
          </p:nvGrpSpPr>
          <p:grpSpPr>
            <a:xfrm>
              <a:off x="3935239" y="120388"/>
              <a:ext cx="4321522" cy="1292662"/>
              <a:chOff x="3935239" y="120388"/>
              <a:chExt cx="4321522" cy="1292662"/>
            </a:xfrm>
          </p:grpSpPr>
          <p:sp>
            <p:nvSpPr>
              <p:cNvPr id="6" name="文本框 5">
                <a:extLst>
                  <a:ext uri="{FF2B5EF4-FFF2-40B4-BE49-F238E27FC236}">
                    <a16:creationId xmlns:a16="http://schemas.microsoft.com/office/drawing/2014/main" id="{391E31F5-D504-4982-9F03-4EC3C64A60C5}"/>
                  </a:ext>
                </a:extLst>
              </p:cNvPr>
              <p:cNvSpPr txBox="1"/>
              <p:nvPr/>
            </p:nvSpPr>
            <p:spPr>
              <a:xfrm>
                <a:off x="5141883" y="120388"/>
                <a:ext cx="1859282" cy="1292662"/>
              </a:xfrm>
              <a:prstGeom prst="rect">
                <a:avLst/>
              </a:prstGeom>
              <a:noFill/>
            </p:spPr>
            <p:txBody>
              <a:bodyPr wrap="square" lIns="0" tIns="0" rIns="0" bIns="0" rtlCol="0">
                <a:spAutoFit/>
              </a:bodyPr>
              <a:lstStyle/>
              <a:p>
                <a:pPr algn="ctr"/>
                <a:r>
                  <a:rPr lang="zh-CN" altLang="en-US" sz="2800" b="1" dirty="0">
                    <a:solidFill>
                      <a:schemeClr val="accent1"/>
                    </a:solidFill>
                    <a:latin typeface="等线 Light" panose="02010600030101010101" pitchFamily="2" charset="-122"/>
                    <a:ea typeface="等线 Light" panose="02010600030101010101" pitchFamily="2" charset="-122"/>
                  </a:rPr>
                  <a:t>解决实际问题与体验程序设计流程</a:t>
                </a:r>
              </a:p>
            </p:txBody>
          </p:sp>
          <p:sp>
            <p:nvSpPr>
              <p:cNvPr id="67" name="平行四边形 66">
                <a:extLst>
                  <a:ext uri="{FF2B5EF4-FFF2-40B4-BE49-F238E27FC236}">
                    <a16:creationId xmlns:a16="http://schemas.microsoft.com/office/drawing/2014/main" id="{08703744-3914-4A0D-8248-5CEFEBC4792D}"/>
                  </a:ext>
                </a:extLst>
              </p:cNvPr>
              <p:cNvSpPr>
                <a:spLocks/>
              </p:cNvSpPr>
              <p:nvPr/>
            </p:nvSpPr>
            <p:spPr>
              <a:xfrm>
                <a:off x="3935239" y="561491"/>
                <a:ext cx="1400956" cy="96229"/>
              </a:xfrm>
              <a:prstGeom prst="parallelogram">
                <a:avLst>
                  <a:gd name="adj" fmla="val 17845"/>
                </a:avLst>
              </a:prstGeom>
              <a:gradFill flip="none" rotWithShape="1">
                <a:gsLst>
                  <a:gs pos="0">
                    <a:schemeClr val="accent1"/>
                  </a:gs>
                  <a:gs pos="100000">
                    <a:schemeClr val="accent1">
                      <a:lumMod val="60000"/>
                      <a:lumOff val="40000"/>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平行四边形 67">
                <a:extLst>
                  <a:ext uri="{FF2B5EF4-FFF2-40B4-BE49-F238E27FC236}">
                    <a16:creationId xmlns:a16="http://schemas.microsoft.com/office/drawing/2014/main" id="{2ED70700-C6B6-4D60-86C5-484789F525D9}"/>
                  </a:ext>
                </a:extLst>
              </p:cNvPr>
              <p:cNvSpPr>
                <a:spLocks/>
              </p:cNvSpPr>
              <p:nvPr/>
            </p:nvSpPr>
            <p:spPr>
              <a:xfrm flipH="1">
                <a:off x="6855805" y="561491"/>
                <a:ext cx="1400956" cy="96229"/>
              </a:xfrm>
              <a:prstGeom prst="parallelogram">
                <a:avLst>
                  <a:gd name="adj" fmla="val 17845"/>
                </a:avLst>
              </a:prstGeom>
              <a:gradFill flip="none" rotWithShape="1">
                <a:gsLst>
                  <a:gs pos="0">
                    <a:schemeClr val="accent1"/>
                  </a:gs>
                  <a:gs pos="100000">
                    <a:schemeClr val="accent1">
                      <a:lumMod val="60000"/>
                      <a:lumOff val="40000"/>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文本框 1">
            <a:extLst>
              <a:ext uri="{FF2B5EF4-FFF2-40B4-BE49-F238E27FC236}">
                <a16:creationId xmlns:a16="http://schemas.microsoft.com/office/drawing/2014/main" id="{0BD42302-B422-F986-23D6-6A41ED77EA18}"/>
              </a:ext>
            </a:extLst>
          </p:cNvPr>
          <p:cNvSpPr txBox="1"/>
          <p:nvPr/>
        </p:nvSpPr>
        <p:spPr>
          <a:xfrm>
            <a:off x="882674" y="4953226"/>
            <a:ext cx="2080804" cy="935513"/>
          </a:xfrm>
          <a:prstGeom prst="rect">
            <a:avLst/>
          </a:prstGeom>
          <a:noFill/>
        </p:spPr>
        <p:txBody>
          <a:bodyPr wrap="square" lIns="0" tIns="0" rIns="0" bIns="0" rtlCol="0">
            <a:spAutoFit/>
          </a:bodyPr>
          <a:lstStyle/>
          <a:p>
            <a:pPr algn="just">
              <a:lnSpc>
                <a:spcPct val="150000"/>
              </a:lnSpc>
            </a:pPr>
            <a:r>
              <a:rPr lang="zh-CN" altLang="en-US" sz="1400" b="0" i="0" dirty="0">
                <a:solidFill>
                  <a:schemeClr val="bg1"/>
                </a:solidFill>
                <a:effectLst/>
                <a:latin typeface="微软雅黑" panose="020B0503020204020204" pitchFamily="34" charset="-122"/>
                <a:ea typeface="微软雅黑" panose="020B0503020204020204" pitchFamily="34" charset="-122"/>
              </a:rPr>
              <a:t>概述算法的概念与特征，运用恰当的描述方法和控制结构表示简单算法</a:t>
            </a:r>
            <a:endParaRPr lang="zh-CN" altLang="en-US" sz="1400" dirty="0">
              <a:solidFill>
                <a:schemeClr val="bg1"/>
              </a:solidFill>
              <a:latin typeface="等线" panose="02010600030101010101" pitchFamily="2" charset="-122"/>
              <a:ea typeface="等线" panose="02010600030101010101" pitchFamily="2" charset="-122"/>
            </a:endParaRPr>
          </a:p>
        </p:txBody>
      </p:sp>
      <p:sp>
        <p:nvSpPr>
          <p:cNvPr id="7" name="文本框 6">
            <a:extLst>
              <a:ext uri="{FF2B5EF4-FFF2-40B4-BE49-F238E27FC236}">
                <a16:creationId xmlns:a16="http://schemas.microsoft.com/office/drawing/2014/main" id="{F2D1247F-5041-B8F8-A7C8-AD08FE1F9A5D}"/>
              </a:ext>
            </a:extLst>
          </p:cNvPr>
          <p:cNvSpPr txBox="1"/>
          <p:nvPr/>
        </p:nvSpPr>
        <p:spPr>
          <a:xfrm>
            <a:off x="3595315" y="4411153"/>
            <a:ext cx="2080804" cy="935513"/>
          </a:xfrm>
          <a:prstGeom prst="rect">
            <a:avLst/>
          </a:prstGeom>
          <a:noFill/>
        </p:spPr>
        <p:txBody>
          <a:bodyPr wrap="square" lIns="0" tIns="0" rIns="0" bIns="0" rtlCol="0">
            <a:spAutoFit/>
          </a:bodyPr>
          <a:lstStyle/>
          <a:p>
            <a:pPr algn="just">
              <a:lnSpc>
                <a:spcPct val="150000"/>
              </a:lnSpc>
            </a:pPr>
            <a:r>
              <a:rPr lang="zh-CN" altLang="en-US" sz="1400" b="0" i="0" dirty="0">
                <a:solidFill>
                  <a:schemeClr val="bg1"/>
                </a:solidFill>
                <a:effectLst/>
                <a:latin typeface="微软雅黑" panose="020B0503020204020204" pitchFamily="34" charset="-122"/>
                <a:ea typeface="微软雅黑" panose="020B0503020204020204" pitchFamily="34" charset="-122"/>
              </a:rPr>
              <a:t>掌握一种程序设计语言的基本知识，使用程序设计语言实现简单算法</a:t>
            </a:r>
            <a:endParaRPr lang="zh-CN" altLang="en-US" sz="1400" dirty="0">
              <a:solidFill>
                <a:schemeClr val="bg1"/>
              </a:solidFill>
              <a:latin typeface="等线" panose="02010600030101010101" pitchFamily="2" charset="-122"/>
              <a:ea typeface="等线" panose="02010600030101010101" pitchFamily="2" charset="-122"/>
            </a:endParaRPr>
          </a:p>
        </p:txBody>
      </p:sp>
      <p:sp>
        <p:nvSpPr>
          <p:cNvPr id="13" name="文本框 12">
            <a:extLst>
              <a:ext uri="{FF2B5EF4-FFF2-40B4-BE49-F238E27FC236}">
                <a16:creationId xmlns:a16="http://schemas.microsoft.com/office/drawing/2014/main" id="{BACB982F-0E66-6710-3B4E-1B6A4F07ED75}"/>
              </a:ext>
            </a:extLst>
          </p:cNvPr>
          <p:cNvSpPr txBox="1"/>
          <p:nvPr/>
        </p:nvSpPr>
        <p:spPr>
          <a:xfrm>
            <a:off x="6237157" y="4717327"/>
            <a:ext cx="2080804" cy="1258678"/>
          </a:xfrm>
          <a:prstGeom prst="rect">
            <a:avLst/>
          </a:prstGeom>
          <a:noFill/>
        </p:spPr>
        <p:txBody>
          <a:bodyPr wrap="square" lIns="0" tIns="0" rIns="0" bIns="0" rtlCol="0">
            <a:spAutoFit/>
          </a:bodyPr>
          <a:lstStyle/>
          <a:p>
            <a:pPr algn="just">
              <a:lnSpc>
                <a:spcPct val="150000"/>
              </a:lnSpc>
            </a:pPr>
            <a:r>
              <a:rPr lang="zh-CN" altLang="en-US" sz="1400" b="0" i="0" dirty="0">
                <a:solidFill>
                  <a:schemeClr val="bg1"/>
                </a:solidFill>
                <a:effectLst/>
                <a:latin typeface="微软雅黑" panose="020B0503020204020204" pitchFamily="34" charset="-122"/>
                <a:ea typeface="微软雅黑" panose="020B0503020204020204" pitchFamily="34" charset="-122"/>
              </a:rPr>
              <a:t>通过解决实际问题，体验程序设计的基本流程，感受算法的效率，掌握程序调试与运行的方法</a:t>
            </a:r>
            <a:endParaRPr lang="zh-CN" altLang="en-US" sz="1400" dirty="0">
              <a:solidFill>
                <a:schemeClr val="bg1"/>
              </a:solidFill>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58805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标题 4"/>
          <p:cNvSpPr>
            <a:spLocks noGrp="1"/>
          </p:cNvSpPr>
          <p:nvPr>
            <p:ph type="title"/>
          </p:nvPr>
        </p:nvSpPr>
        <p:spPr>
          <a:xfrm>
            <a:off x="5624196" y="3011411"/>
            <a:ext cx="5419185" cy="3258759"/>
          </a:xfrm>
        </p:spPr>
        <p:txBody>
          <a:bodyPr>
            <a:normAutofit fontScale="90000"/>
          </a:bodyPr>
          <a:lstStyle/>
          <a:p>
            <a:pPr indent="266700">
              <a:lnSpc>
                <a:spcPct val="150000"/>
              </a:lnSpc>
            </a:pPr>
            <a:r>
              <a:rPr lang="zh-CN" altLang="zh-CN" kern="0" dirty="0">
                <a:solidFill>
                  <a:srgbClr val="05073B"/>
                </a:solidFill>
                <a:latin typeface="等线" panose="02010600030101010101" pitchFamily="2" charset="-122"/>
                <a:ea typeface="宋体" panose="02010600030101010101" pitchFamily="2" charset="-122"/>
              </a:rPr>
              <a:t>能自己编写出可以运行的程序后小明感到成就感十足</a:t>
            </a:r>
            <a:r>
              <a:rPr lang="zh-CN" altLang="en-US" kern="0" dirty="0">
                <a:solidFill>
                  <a:srgbClr val="05073B"/>
                </a:solidFill>
                <a:latin typeface="等线" panose="02010600030101010101" pitchFamily="2" charset="-122"/>
                <a:ea typeface="宋体" panose="02010600030101010101" pitchFamily="2" charset="-122"/>
              </a:rPr>
              <a:t>，</a:t>
            </a:r>
            <a:r>
              <a:rPr lang="zh-CN" altLang="zh-CN" kern="0" dirty="0">
                <a:solidFill>
                  <a:srgbClr val="05073B"/>
                </a:solidFill>
                <a:latin typeface="等线" panose="02010600030101010101" pitchFamily="2" charset="-122"/>
                <a:ea typeface="宋体" panose="02010600030101010101" pitchFamily="2" charset="-122"/>
              </a:rPr>
              <a:t>他意识到，超市结算系统处理商品数量和价格等数据进行计算</a:t>
            </a:r>
            <a:r>
              <a:rPr lang="zh-CN" altLang="en-US" kern="0" dirty="0">
                <a:solidFill>
                  <a:srgbClr val="05073B"/>
                </a:solidFill>
                <a:latin typeface="等线" panose="02010600030101010101" pitchFamily="2" charset="-122"/>
                <a:ea typeface="宋体" panose="02010600030101010101" pitchFamily="2" charset="-122"/>
              </a:rPr>
              <a:t>的方式</a:t>
            </a:r>
            <a:r>
              <a:rPr lang="zh-CN" altLang="zh-CN" kern="0" dirty="0">
                <a:solidFill>
                  <a:srgbClr val="05073B"/>
                </a:solidFill>
                <a:latin typeface="等线" panose="02010600030101010101" pitchFamily="2" charset="-122"/>
                <a:ea typeface="宋体" panose="02010600030101010101" pitchFamily="2" charset="-122"/>
              </a:rPr>
              <a:t>与他之前所学的求和算法有很多相似之</a:t>
            </a:r>
            <a:r>
              <a:rPr lang="zh-CN" altLang="en-US" kern="0" dirty="0">
                <a:solidFill>
                  <a:srgbClr val="05073B"/>
                </a:solidFill>
                <a:latin typeface="等线" panose="02010600030101010101" pitchFamily="2" charset="-122"/>
                <a:ea typeface="宋体" panose="02010600030101010101" pitchFamily="2" charset="-122"/>
              </a:rPr>
              <a:t>处</a:t>
            </a:r>
            <a:r>
              <a:rPr lang="zh-CN" altLang="zh-CN" kern="0" dirty="0">
                <a:solidFill>
                  <a:srgbClr val="05073B"/>
                </a:solidFill>
                <a:latin typeface="等线" panose="02010600030101010101" pitchFamily="2" charset="-122"/>
                <a:ea typeface="宋体" panose="02010600030101010101" pitchFamily="2" charset="-122"/>
              </a:rPr>
              <a:t>。于是，小明开始设计一个超市结算系统。</a:t>
            </a:r>
            <a:endParaRPr lang="zh-CN" altLang="en-US" kern="0" dirty="0">
              <a:solidFill>
                <a:srgbClr val="05073B"/>
              </a:solidFill>
              <a:latin typeface="等线" panose="02010600030101010101" pitchFamily="2" charset="-122"/>
              <a:ea typeface="宋体" panose="02010600030101010101" pitchFamily="2" charset="-122"/>
            </a:endParaRPr>
          </a:p>
        </p:txBody>
      </p:sp>
      <p:sp>
        <p:nvSpPr>
          <p:cNvPr id="9" name="文本框 8">
            <a:extLst>
              <a:ext uri="{FF2B5EF4-FFF2-40B4-BE49-F238E27FC236}">
                <a16:creationId xmlns:a16="http://schemas.microsoft.com/office/drawing/2014/main" id="{04F69230-F3A6-4586-9371-A858F4763E9F}"/>
              </a:ext>
            </a:extLst>
          </p:cNvPr>
          <p:cNvSpPr txBox="1"/>
          <p:nvPr/>
        </p:nvSpPr>
        <p:spPr>
          <a:xfrm>
            <a:off x="5732004" y="2313213"/>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accent4"/>
                </a:solidFill>
                <a:latin typeface="等线" panose="02010600030101010101" pitchFamily="2" charset="-122"/>
                <a:ea typeface="等线" panose="02010600030101010101" pitchFamily="2" charset="-122"/>
                <a:cs typeface="Arial" panose="020B0604020202020204" pitchFamily="34" charset="0"/>
              </a:rPr>
              <a:t>/03</a:t>
            </a:r>
            <a:endParaRPr lang="zh-CN" altLang="en-US" spc="100" dirty="0">
              <a:solidFill>
                <a:schemeClr val="accent4"/>
              </a:solidFill>
              <a:latin typeface="等线" panose="02010600030101010101" pitchFamily="2" charset="-122"/>
              <a:ea typeface="等线" panose="02010600030101010101" pitchFamily="2" charset="-122"/>
              <a:cs typeface="Arial" panose="020B0604020202020204" pitchFamily="34" charset="0"/>
            </a:endParaRPr>
          </a:p>
        </p:txBody>
      </p:sp>
    </p:spTree>
    <p:extLst>
      <p:ext uri="{BB962C8B-B14F-4D97-AF65-F5344CB8AC3E}">
        <p14:creationId xmlns:p14="http://schemas.microsoft.com/office/powerpoint/2010/main" val="4223961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randombar(horizontal)">
                                      <p:cBhvr>
                                        <p:cTn id="7" dur="10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2ECC3A2D-B63D-42B6-9B19-CEBC81673749}"/>
              </a:ext>
            </a:extLst>
          </p:cNvPr>
          <p:cNvGrpSpPr/>
          <p:nvPr/>
        </p:nvGrpSpPr>
        <p:grpSpPr>
          <a:xfrm>
            <a:off x="529772" y="0"/>
            <a:ext cx="11662229" cy="6858000"/>
            <a:chOff x="529772" y="0"/>
            <a:chExt cx="11662229" cy="6858000"/>
          </a:xfrm>
        </p:grpSpPr>
        <p:grpSp>
          <p:nvGrpSpPr>
            <p:cNvPr id="18" name="组合 17">
              <a:extLst>
                <a:ext uri="{FF2B5EF4-FFF2-40B4-BE49-F238E27FC236}">
                  <a16:creationId xmlns:a16="http://schemas.microsoft.com/office/drawing/2014/main" id="{4D170D67-E617-4A13-AF78-91887209DD1C}"/>
                </a:ext>
              </a:extLst>
            </p:cNvPr>
            <p:cNvGrpSpPr/>
            <p:nvPr/>
          </p:nvGrpSpPr>
          <p:grpSpPr>
            <a:xfrm>
              <a:off x="1744597" y="0"/>
              <a:ext cx="10447404" cy="6858000"/>
              <a:chOff x="1744597" y="0"/>
              <a:chExt cx="10447404" cy="6858000"/>
            </a:xfrm>
          </p:grpSpPr>
          <p:sp>
            <p:nvSpPr>
              <p:cNvPr id="25" name="任意多边形: 形状 24">
                <a:extLst>
                  <a:ext uri="{FF2B5EF4-FFF2-40B4-BE49-F238E27FC236}">
                    <a16:creationId xmlns:a16="http://schemas.microsoft.com/office/drawing/2014/main" id="{3C18B7A4-B30D-4A69-A0DC-921BA47A7F1D}"/>
                  </a:ext>
                </a:extLst>
              </p:cNvPr>
              <p:cNvSpPr>
                <a:spLocks/>
              </p:cNvSpPr>
              <p:nvPr/>
            </p:nvSpPr>
            <p:spPr>
              <a:xfrm>
                <a:off x="1744597" y="0"/>
                <a:ext cx="356958" cy="1619249"/>
              </a:xfrm>
              <a:custGeom>
                <a:avLst/>
                <a:gdLst>
                  <a:gd name="connsiteX0" fmla="*/ 239071 w 356958"/>
                  <a:gd name="connsiteY0" fmla="*/ 0 h 1619249"/>
                  <a:gd name="connsiteX1" fmla="*/ 356958 w 356958"/>
                  <a:gd name="connsiteY1" fmla="*/ 0 h 1619249"/>
                  <a:gd name="connsiteX2" fmla="*/ 117887 w 356958"/>
                  <a:gd name="connsiteY2" fmla="*/ 1619249 h 1619249"/>
                  <a:gd name="connsiteX3" fmla="*/ 0 w 356958"/>
                  <a:gd name="connsiteY3" fmla="*/ 1619249 h 1619249"/>
                </a:gdLst>
                <a:ahLst/>
                <a:cxnLst>
                  <a:cxn ang="0">
                    <a:pos x="connsiteX0" y="connsiteY0"/>
                  </a:cxn>
                  <a:cxn ang="0">
                    <a:pos x="connsiteX1" y="connsiteY1"/>
                  </a:cxn>
                  <a:cxn ang="0">
                    <a:pos x="connsiteX2" y="connsiteY2"/>
                  </a:cxn>
                  <a:cxn ang="0">
                    <a:pos x="connsiteX3" y="connsiteY3"/>
                  </a:cxn>
                </a:cxnLst>
                <a:rect l="l" t="t" r="r" b="b"/>
                <a:pathLst>
                  <a:path w="356958" h="1619249">
                    <a:moveTo>
                      <a:pt x="239071" y="0"/>
                    </a:moveTo>
                    <a:lnTo>
                      <a:pt x="356958" y="0"/>
                    </a:lnTo>
                    <a:lnTo>
                      <a:pt x="117887" y="1619249"/>
                    </a:lnTo>
                    <a:lnTo>
                      <a:pt x="0" y="1619249"/>
                    </a:lnTo>
                    <a:close/>
                  </a:path>
                </a:pathLst>
              </a:custGeom>
              <a:gradFill flip="none" rotWithShape="1">
                <a:gsLst>
                  <a:gs pos="29000">
                    <a:schemeClr val="accent1">
                      <a:alpha val="0"/>
                    </a:schemeClr>
                  </a:gs>
                  <a:gs pos="100000">
                    <a:schemeClr val="accent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26" name="任意多边形: 形状 25">
                <a:extLst>
                  <a:ext uri="{FF2B5EF4-FFF2-40B4-BE49-F238E27FC236}">
                    <a16:creationId xmlns:a16="http://schemas.microsoft.com/office/drawing/2014/main" id="{240E0B3F-5ED9-4871-8B3B-D5C6869DD6DD}"/>
                  </a:ext>
                </a:extLst>
              </p:cNvPr>
              <p:cNvSpPr>
                <a:spLocks/>
              </p:cNvSpPr>
              <p:nvPr/>
            </p:nvSpPr>
            <p:spPr>
              <a:xfrm>
                <a:off x="11670556" y="3326198"/>
                <a:ext cx="521445" cy="3531802"/>
              </a:xfrm>
              <a:custGeom>
                <a:avLst/>
                <a:gdLst>
                  <a:gd name="connsiteX0" fmla="*/ 521445 w 521445"/>
                  <a:gd name="connsiteY0" fmla="*/ 0 h 3531802"/>
                  <a:gd name="connsiteX1" fmla="*/ 521445 w 521445"/>
                  <a:gd name="connsiteY1" fmla="*/ 798461 h 3531802"/>
                  <a:gd name="connsiteX2" fmla="*/ 117887 w 521445"/>
                  <a:gd name="connsiteY2" fmla="*/ 3531802 h 3531802"/>
                  <a:gd name="connsiteX3" fmla="*/ 0 w 521445"/>
                  <a:gd name="connsiteY3" fmla="*/ 3531802 h 3531802"/>
                </a:gdLst>
                <a:ahLst/>
                <a:cxnLst>
                  <a:cxn ang="0">
                    <a:pos x="connsiteX0" y="connsiteY0"/>
                  </a:cxn>
                  <a:cxn ang="0">
                    <a:pos x="connsiteX1" y="connsiteY1"/>
                  </a:cxn>
                  <a:cxn ang="0">
                    <a:pos x="connsiteX2" y="connsiteY2"/>
                  </a:cxn>
                  <a:cxn ang="0">
                    <a:pos x="connsiteX3" y="connsiteY3"/>
                  </a:cxn>
                </a:cxnLst>
                <a:rect l="l" t="t" r="r" b="b"/>
                <a:pathLst>
                  <a:path w="521445" h="3531802">
                    <a:moveTo>
                      <a:pt x="521445" y="0"/>
                    </a:moveTo>
                    <a:lnTo>
                      <a:pt x="521445" y="798461"/>
                    </a:lnTo>
                    <a:lnTo>
                      <a:pt x="117887" y="3531802"/>
                    </a:lnTo>
                    <a:lnTo>
                      <a:pt x="0" y="3531802"/>
                    </a:lnTo>
                    <a:close/>
                  </a:path>
                </a:pathLst>
              </a:custGeom>
              <a:gradFill flip="none" rotWithShape="1">
                <a:gsLst>
                  <a:gs pos="29000">
                    <a:schemeClr val="accent1">
                      <a:alpha val="0"/>
                    </a:schemeClr>
                  </a:gs>
                  <a:gs pos="100000">
                    <a:schemeClr val="accent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31" name="任意多边形: 形状 30">
                <a:extLst>
                  <a:ext uri="{FF2B5EF4-FFF2-40B4-BE49-F238E27FC236}">
                    <a16:creationId xmlns:a16="http://schemas.microsoft.com/office/drawing/2014/main" id="{0796BE7B-145B-42B4-B8DB-89B65CCB6A7C}"/>
                  </a:ext>
                </a:extLst>
              </p:cNvPr>
              <p:cNvSpPr>
                <a:spLocks/>
              </p:cNvSpPr>
              <p:nvPr/>
            </p:nvSpPr>
            <p:spPr>
              <a:xfrm>
                <a:off x="8815669" y="6129338"/>
                <a:ext cx="225469" cy="728662"/>
              </a:xfrm>
              <a:custGeom>
                <a:avLst/>
                <a:gdLst>
                  <a:gd name="connsiteX0" fmla="*/ 107582 w 225469"/>
                  <a:gd name="connsiteY0" fmla="*/ 0 h 728662"/>
                  <a:gd name="connsiteX1" fmla="*/ 225469 w 225469"/>
                  <a:gd name="connsiteY1" fmla="*/ 0 h 728662"/>
                  <a:gd name="connsiteX2" fmla="*/ 117887 w 225469"/>
                  <a:gd name="connsiteY2" fmla="*/ 728662 h 728662"/>
                  <a:gd name="connsiteX3" fmla="*/ 0 w 225469"/>
                  <a:gd name="connsiteY3" fmla="*/ 728662 h 728662"/>
                </a:gdLst>
                <a:ahLst/>
                <a:cxnLst>
                  <a:cxn ang="0">
                    <a:pos x="connsiteX0" y="connsiteY0"/>
                  </a:cxn>
                  <a:cxn ang="0">
                    <a:pos x="connsiteX1" y="connsiteY1"/>
                  </a:cxn>
                  <a:cxn ang="0">
                    <a:pos x="connsiteX2" y="connsiteY2"/>
                  </a:cxn>
                  <a:cxn ang="0">
                    <a:pos x="connsiteX3" y="connsiteY3"/>
                  </a:cxn>
                </a:cxnLst>
                <a:rect l="l" t="t" r="r" b="b"/>
                <a:pathLst>
                  <a:path w="225469" h="728662">
                    <a:moveTo>
                      <a:pt x="107582" y="0"/>
                    </a:moveTo>
                    <a:lnTo>
                      <a:pt x="225469" y="0"/>
                    </a:lnTo>
                    <a:lnTo>
                      <a:pt x="117887" y="728662"/>
                    </a:lnTo>
                    <a:lnTo>
                      <a:pt x="0" y="728662"/>
                    </a:lnTo>
                    <a:close/>
                  </a:path>
                </a:pathLst>
              </a:custGeom>
              <a:gradFill flip="none" rotWithShape="1">
                <a:gsLst>
                  <a:gs pos="0">
                    <a:schemeClr val="accent1">
                      <a:alpha val="21000"/>
                    </a:schemeClr>
                  </a:gs>
                  <a:gs pos="100000">
                    <a:schemeClr val="accent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grpSp>
        <p:grpSp>
          <p:nvGrpSpPr>
            <p:cNvPr id="11" name="组合 10">
              <a:extLst>
                <a:ext uri="{FF2B5EF4-FFF2-40B4-BE49-F238E27FC236}">
                  <a16:creationId xmlns:a16="http://schemas.microsoft.com/office/drawing/2014/main" id="{212B9901-3237-4345-BBEF-EDEAC1692632}"/>
                </a:ext>
              </a:extLst>
            </p:cNvPr>
            <p:cNvGrpSpPr/>
            <p:nvPr/>
          </p:nvGrpSpPr>
          <p:grpSpPr>
            <a:xfrm>
              <a:off x="529772" y="2073419"/>
              <a:ext cx="3004456" cy="3933373"/>
              <a:chOff x="529772" y="2073419"/>
              <a:chExt cx="3004456" cy="3933373"/>
            </a:xfrm>
          </p:grpSpPr>
          <p:sp>
            <p:nvSpPr>
              <p:cNvPr id="4" name="平行四边形 3">
                <a:extLst>
                  <a:ext uri="{FF2B5EF4-FFF2-40B4-BE49-F238E27FC236}">
                    <a16:creationId xmlns:a16="http://schemas.microsoft.com/office/drawing/2014/main" id="{BB1435DC-15C7-447D-92A1-45AB49E104CE}"/>
                  </a:ext>
                </a:extLst>
              </p:cNvPr>
              <p:cNvSpPr>
                <a:spLocks/>
              </p:cNvSpPr>
              <p:nvPr/>
            </p:nvSpPr>
            <p:spPr>
              <a:xfrm>
                <a:off x="529772" y="2073419"/>
                <a:ext cx="3004456" cy="3933372"/>
              </a:xfrm>
              <a:prstGeom prst="parallelogram">
                <a:avLst>
                  <a:gd name="adj" fmla="val 17845"/>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defTabSz="913765"/>
                <a:endParaRPr lang="zh-CN" altLang="en-US" sz="2000" b="1">
                  <a:solidFill>
                    <a:srgbClr val="FFFFFF"/>
                  </a:solidFill>
                </a:endParaRPr>
              </a:p>
            </p:txBody>
          </p:sp>
          <p:pic>
            <p:nvPicPr>
              <p:cNvPr id="5" name="图片 4">
                <a:extLst>
                  <a:ext uri="{FF2B5EF4-FFF2-40B4-BE49-F238E27FC236}">
                    <a16:creationId xmlns:a16="http://schemas.microsoft.com/office/drawing/2014/main" id="{76CC5060-215F-4995-B451-9264B0698C8F}"/>
                  </a:ext>
                </a:extLst>
              </p:cNvPr>
              <p:cNvPicPr>
                <a:picLocks/>
              </p:cNvPicPr>
              <p:nvPr/>
            </p:nvPicPr>
            <p:blipFill rotWithShape="1">
              <a:blip r:embed="rId3">
                <a:extLst>
                  <a:ext uri="{28A0092B-C50C-407E-A947-70E740481C1C}">
                    <a14:useLocalDpi xmlns:a14="http://schemas.microsoft.com/office/drawing/2010/main" val="0"/>
                  </a:ext>
                </a:extLst>
              </a:blip>
              <a:srcRect t="906" b="906"/>
              <a:stretch/>
            </p:blipFill>
            <p:spPr>
              <a:xfrm>
                <a:off x="800871" y="2234540"/>
                <a:ext cx="2516111" cy="3294041"/>
              </a:xfrm>
              <a:prstGeom prst="parallelogram">
                <a:avLst>
                  <a:gd name="adj" fmla="val 17392"/>
                </a:avLst>
              </a:prstGeom>
            </p:spPr>
          </p:pic>
          <p:sp>
            <p:nvSpPr>
              <p:cNvPr id="22" name="平行四边形 21">
                <a:extLst>
                  <a:ext uri="{FF2B5EF4-FFF2-40B4-BE49-F238E27FC236}">
                    <a16:creationId xmlns:a16="http://schemas.microsoft.com/office/drawing/2014/main" id="{B702EC4B-5112-4965-AC9C-AEB4542F00E3}"/>
                  </a:ext>
                </a:extLst>
              </p:cNvPr>
              <p:cNvSpPr>
                <a:spLocks/>
              </p:cNvSpPr>
              <p:nvPr/>
            </p:nvSpPr>
            <p:spPr>
              <a:xfrm>
                <a:off x="529772" y="3633788"/>
                <a:ext cx="2786608" cy="2373004"/>
              </a:xfrm>
              <a:prstGeom prst="parallelogram">
                <a:avLst>
                  <a:gd name="adj" fmla="val 14072"/>
                </a:avLst>
              </a:prstGeom>
              <a:gradFill flip="none" rotWithShape="1">
                <a:gsLst>
                  <a:gs pos="42000">
                    <a:schemeClr val="accent1"/>
                  </a:gs>
                  <a:gs pos="100000">
                    <a:schemeClr val="accent1">
                      <a:lumMod val="60000"/>
                      <a:lumOff val="40000"/>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组合 13">
              <a:extLst>
                <a:ext uri="{FF2B5EF4-FFF2-40B4-BE49-F238E27FC236}">
                  <a16:creationId xmlns:a16="http://schemas.microsoft.com/office/drawing/2014/main" id="{34D023AA-E2DD-4454-A871-5C2F4555D6AB}"/>
                </a:ext>
              </a:extLst>
            </p:cNvPr>
            <p:cNvGrpSpPr/>
            <p:nvPr/>
          </p:nvGrpSpPr>
          <p:grpSpPr>
            <a:xfrm>
              <a:off x="3284916" y="1493610"/>
              <a:ext cx="2991464" cy="4034971"/>
              <a:chOff x="3284916" y="1493610"/>
              <a:chExt cx="2991464" cy="4034971"/>
            </a:xfrm>
          </p:grpSpPr>
          <p:sp>
            <p:nvSpPr>
              <p:cNvPr id="32" name="平行四边形 31">
                <a:extLst>
                  <a:ext uri="{FF2B5EF4-FFF2-40B4-BE49-F238E27FC236}">
                    <a16:creationId xmlns:a16="http://schemas.microsoft.com/office/drawing/2014/main" id="{296B424D-BEC2-4F93-9FFB-EE0878B18EE6}"/>
                  </a:ext>
                </a:extLst>
              </p:cNvPr>
              <p:cNvSpPr>
                <a:spLocks/>
              </p:cNvSpPr>
              <p:nvPr/>
            </p:nvSpPr>
            <p:spPr>
              <a:xfrm>
                <a:off x="3299430" y="1493610"/>
                <a:ext cx="2976950" cy="3933372"/>
              </a:xfrm>
              <a:prstGeom prst="parallelogram">
                <a:avLst>
                  <a:gd name="adj" fmla="val 17845"/>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defTabSz="913765"/>
                <a:endParaRPr lang="zh-CN" altLang="en-US" sz="2000" b="1">
                  <a:solidFill>
                    <a:srgbClr val="FFFFFF"/>
                  </a:solidFill>
                </a:endParaRPr>
              </a:p>
            </p:txBody>
          </p:sp>
          <p:pic>
            <p:nvPicPr>
              <p:cNvPr id="8" name="图片 7">
                <a:extLst>
                  <a:ext uri="{FF2B5EF4-FFF2-40B4-BE49-F238E27FC236}">
                    <a16:creationId xmlns:a16="http://schemas.microsoft.com/office/drawing/2014/main" id="{6FDECCA7-CCA6-4C08-9A7C-8698D84EAE79}"/>
                  </a:ext>
                </a:extLst>
              </p:cNvPr>
              <p:cNvPicPr>
                <a:picLocks/>
              </p:cNvPicPr>
              <p:nvPr/>
            </p:nvPicPr>
            <p:blipFill rotWithShape="1">
              <a:blip r:embed="rId4">
                <a:extLst>
                  <a:ext uri="{28A0092B-C50C-407E-A947-70E740481C1C}">
                    <a14:useLocalDpi xmlns:a14="http://schemas.microsoft.com/office/drawing/2010/main" val="0"/>
                  </a:ext>
                </a:extLst>
              </a:blip>
              <a:srcRect l="48391" r="687"/>
              <a:stretch/>
            </p:blipFill>
            <p:spPr>
              <a:xfrm>
                <a:off x="3570529" y="1654731"/>
                <a:ext cx="2516111" cy="3294041"/>
              </a:xfrm>
              <a:prstGeom prst="parallelogram">
                <a:avLst>
                  <a:gd name="adj" fmla="val 17392"/>
                </a:avLst>
              </a:prstGeom>
            </p:spPr>
          </p:pic>
          <p:sp>
            <p:nvSpPr>
              <p:cNvPr id="34" name="平行四边形 33">
                <a:extLst>
                  <a:ext uri="{FF2B5EF4-FFF2-40B4-BE49-F238E27FC236}">
                    <a16:creationId xmlns:a16="http://schemas.microsoft.com/office/drawing/2014/main" id="{499FE9B3-CAE4-4E6E-8F06-BC10E8D16D94}"/>
                  </a:ext>
                </a:extLst>
              </p:cNvPr>
              <p:cNvSpPr>
                <a:spLocks/>
              </p:cNvSpPr>
              <p:nvPr/>
            </p:nvSpPr>
            <p:spPr>
              <a:xfrm>
                <a:off x="3284916" y="3155577"/>
                <a:ext cx="2786608" cy="2373004"/>
              </a:xfrm>
              <a:prstGeom prst="parallelogram">
                <a:avLst>
                  <a:gd name="adj" fmla="val 14072"/>
                </a:avLst>
              </a:prstGeom>
              <a:gradFill flip="none" rotWithShape="1">
                <a:gsLst>
                  <a:gs pos="42000">
                    <a:schemeClr val="accent1"/>
                  </a:gs>
                  <a:gs pos="100000">
                    <a:schemeClr val="accent1">
                      <a:lumMod val="60000"/>
                      <a:lumOff val="40000"/>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5" name="组合 14">
              <a:extLst>
                <a:ext uri="{FF2B5EF4-FFF2-40B4-BE49-F238E27FC236}">
                  <a16:creationId xmlns:a16="http://schemas.microsoft.com/office/drawing/2014/main" id="{FFF5EC06-30D4-440D-9646-1D8DFC57B775}"/>
                </a:ext>
              </a:extLst>
            </p:cNvPr>
            <p:cNvGrpSpPr/>
            <p:nvPr/>
          </p:nvGrpSpPr>
          <p:grpSpPr>
            <a:xfrm>
              <a:off x="5923948" y="2073419"/>
              <a:ext cx="3004456" cy="3933373"/>
              <a:chOff x="5923948" y="2073419"/>
              <a:chExt cx="3004456" cy="3933373"/>
            </a:xfrm>
          </p:grpSpPr>
          <p:sp>
            <p:nvSpPr>
              <p:cNvPr id="38" name="平行四边形 37">
                <a:extLst>
                  <a:ext uri="{FF2B5EF4-FFF2-40B4-BE49-F238E27FC236}">
                    <a16:creationId xmlns:a16="http://schemas.microsoft.com/office/drawing/2014/main" id="{F265281C-EB7D-4722-ABF7-4E40104FD0F7}"/>
                  </a:ext>
                </a:extLst>
              </p:cNvPr>
              <p:cNvSpPr>
                <a:spLocks/>
              </p:cNvSpPr>
              <p:nvPr/>
            </p:nvSpPr>
            <p:spPr>
              <a:xfrm>
                <a:off x="5923948" y="2073419"/>
                <a:ext cx="3004456" cy="3933372"/>
              </a:xfrm>
              <a:prstGeom prst="parallelogram">
                <a:avLst>
                  <a:gd name="adj" fmla="val 17845"/>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defTabSz="913765"/>
                <a:endParaRPr lang="zh-CN" altLang="en-US" sz="2000" b="1">
                  <a:solidFill>
                    <a:srgbClr val="FFFFFF"/>
                  </a:solidFill>
                </a:endParaRPr>
              </a:p>
            </p:txBody>
          </p:sp>
          <p:pic>
            <p:nvPicPr>
              <p:cNvPr id="12" name="图片 11">
                <a:extLst>
                  <a:ext uri="{FF2B5EF4-FFF2-40B4-BE49-F238E27FC236}">
                    <a16:creationId xmlns:a16="http://schemas.microsoft.com/office/drawing/2014/main" id="{BC7675AB-7409-4D81-BAC7-E9031BDA07E3}"/>
                  </a:ext>
                </a:extLst>
              </p:cNvPr>
              <p:cNvPicPr>
                <a:picLocks/>
              </p:cNvPicPr>
              <p:nvPr/>
            </p:nvPicPr>
            <p:blipFill rotWithShape="1">
              <a:blip r:embed="rId5">
                <a:extLst>
                  <a:ext uri="{28A0092B-C50C-407E-A947-70E740481C1C}">
                    <a14:useLocalDpi xmlns:a14="http://schemas.microsoft.com/office/drawing/2010/main" val="0"/>
                  </a:ext>
                </a:extLst>
              </a:blip>
              <a:srcRect l="24526" r="24526"/>
              <a:stretch/>
            </p:blipFill>
            <p:spPr>
              <a:xfrm>
                <a:off x="6207747" y="2247240"/>
                <a:ext cx="2516111" cy="3294041"/>
              </a:xfrm>
              <a:prstGeom prst="parallelogram">
                <a:avLst>
                  <a:gd name="adj" fmla="val 17392"/>
                </a:avLst>
              </a:prstGeom>
            </p:spPr>
          </p:pic>
          <p:sp>
            <p:nvSpPr>
              <p:cNvPr id="40" name="平行四边形 39">
                <a:extLst>
                  <a:ext uri="{FF2B5EF4-FFF2-40B4-BE49-F238E27FC236}">
                    <a16:creationId xmlns:a16="http://schemas.microsoft.com/office/drawing/2014/main" id="{363223C2-7A3C-4FCC-9D9A-B4E225EEBAC2}"/>
                  </a:ext>
                </a:extLst>
              </p:cNvPr>
              <p:cNvSpPr>
                <a:spLocks/>
              </p:cNvSpPr>
              <p:nvPr/>
            </p:nvSpPr>
            <p:spPr>
              <a:xfrm>
                <a:off x="5923948" y="3633788"/>
                <a:ext cx="2786608" cy="2373004"/>
              </a:xfrm>
              <a:prstGeom prst="parallelogram">
                <a:avLst>
                  <a:gd name="adj" fmla="val 14072"/>
                </a:avLst>
              </a:prstGeom>
              <a:gradFill flip="none" rotWithShape="1">
                <a:gsLst>
                  <a:gs pos="42000">
                    <a:schemeClr val="accent1"/>
                  </a:gs>
                  <a:gs pos="100000">
                    <a:schemeClr val="accent1">
                      <a:lumMod val="60000"/>
                      <a:lumOff val="40000"/>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6" name="组合 15">
              <a:extLst>
                <a:ext uri="{FF2B5EF4-FFF2-40B4-BE49-F238E27FC236}">
                  <a16:creationId xmlns:a16="http://schemas.microsoft.com/office/drawing/2014/main" id="{4457B49E-E96C-4566-9996-2AE48497C820}"/>
                </a:ext>
              </a:extLst>
            </p:cNvPr>
            <p:cNvGrpSpPr/>
            <p:nvPr/>
          </p:nvGrpSpPr>
          <p:grpSpPr>
            <a:xfrm>
              <a:off x="8679092" y="1493610"/>
              <a:ext cx="3018970" cy="4034971"/>
              <a:chOff x="8679092" y="1493610"/>
              <a:chExt cx="3018970" cy="4034971"/>
            </a:xfrm>
          </p:grpSpPr>
          <p:sp>
            <p:nvSpPr>
              <p:cNvPr id="44" name="平行四边形 43">
                <a:extLst>
                  <a:ext uri="{FF2B5EF4-FFF2-40B4-BE49-F238E27FC236}">
                    <a16:creationId xmlns:a16="http://schemas.microsoft.com/office/drawing/2014/main" id="{6DE13DB4-BEFA-4802-A5B9-00DFD30F8003}"/>
                  </a:ext>
                </a:extLst>
              </p:cNvPr>
              <p:cNvSpPr>
                <a:spLocks/>
              </p:cNvSpPr>
              <p:nvPr/>
            </p:nvSpPr>
            <p:spPr>
              <a:xfrm>
                <a:off x="8693606" y="1493610"/>
                <a:ext cx="3004456" cy="3933372"/>
              </a:xfrm>
              <a:prstGeom prst="parallelogram">
                <a:avLst>
                  <a:gd name="adj" fmla="val 17845"/>
                </a:avLst>
              </a:prstGeom>
              <a:gradFill>
                <a:gsLst>
                  <a:gs pos="0">
                    <a:schemeClr val="accent1">
                      <a:lumMod val="60000"/>
                      <a:lumOff val="40000"/>
                    </a:schemeClr>
                  </a:gs>
                  <a:gs pos="60000">
                    <a:schemeClr val="accent1"/>
                  </a:gs>
                </a:gsLst>
                <a:lin ang="2700000" scaled="0"/>
              </a:gradFill>
              <a:ln w="57150" cap="rnd">
                <a:noFill/>
                <a:prstDash val="solid"/>
                <a:round/>
              </a:ln>
              <a:effectLst>
                <a:outerShdw blurRad="76200" dist="50800" dir="5400000" algn="ctr" rotWithShape="0">
                  <a:schemeClr val="accent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p>
                <a:pPr algn="ctr" defTabSz="913765"/>
                <a:endParaRPr lang="zh-CN" altLang="en-US" sz="2000" b="1">
                  <a:solidFill>
                    <a:srgbClr val="FFFFFF"/>
                  </a:solidFill>
                </a:endParaRPr>
              </a:p>
            </p:txBody>
          </p:sp>
          <p:pic>
            <p:nvPicPr>
              <p:cNvPr id="10" name="图片 9">
                <a:extLst>
                  <a:ext uri="{FF2B5EF4-FFF2-40B4-BE49-F238E27FC236}">
                    <a16:creationId xmlns:a16="http://schemas.microsoft.com/office/drawing/2014/main" id="{C333A887-7666-498E-99BF-FCE64191579B}"/>
                  </a:ext>
                </a:extLst>
              </p:cNvPr>
              <p:cNvPicPr>
                <a:picLocks/>
              </p:cNvPicPr>
              <p:nvPr/>
            </p:nvPicPr>
            <p:blipFill rotWithShape="1">
              <a:blip r:embed="rId6">
                <a:extLst>
                  <a:ext uri="{28A0092B-C50C-407E-A947-70E740481C1C}">
                    <a14:useLocalDpi xmlns:a14="http://schemas.microsoft.com/office/drawing/2010/main" val="0"/>
                  </a:ext>
                </a:extLst>
              </a:blip>
              <a:srcRect l="48216" r="862"/>
              <a:stretch/>
            </p:blipFill>
            <p:spPr>
              <a:xfrm>
                <a:off x="8964705" y="1654731"/>
                <a:ext cx="2516111" cy="3294041"/>
              </a:xfrm>
              <a:prstGeom prst="parallelogram">
                <a:avLst>
                  <a:gd name="adj" fmla="val 17392"/>
                </a:avLst>
              </a:prstGeom>
            </p:spPr>
          </p:pic>
          <p:sp>
            <p:nvSpPr>
              <p:cNvPr id="46" name="平行四边形 45">
                <a:extLst>
                  <a:ext uri="{FF2B5EF4-FFF2-40B4-BE49-F238E27FC236}">
                    <a16:creationId xmlns:a16="http://schemas.microsoft.com/office/drawing/2014/main" id="{0F25D233-E5B5-49C2-AFEA-14F1167A4792}"/>
                  </a:ext>
                </a:extLst>
              </p:cNvPr>
              <p:cNvSpPr>
                <a:spLocks/>
              </p:cNvSpPr>
              <p:nvPr/>
            </p:nvSpPr>
            <p:spPr>
              <a:xfrm>
                <a:off x="8679092" y="3155577"/>
                <a:ext cx="2786608" cy="2373004"/>
              </a:xfrm>
              <a:prstGeom prst="parallelogram">
                <a:avLst>
                  <a:gd name="adj" fmla="val 14072"/>
                </a:avLst>
              </a:prstGeom>
              <a:gradFill flip="none" rotWithShape="1">
                <a:gsLst>
                  <a:gs pos="42000">
                    <a:schemeClr val="accent1"/>
                  </a:gs>
                  <a:gs pos="100000">
                    <a:schemeClr val="accent1">
                      <a:lumMod val="60000"/>
                      <a:lumOff val="40000"/>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7" name="组合 16">
              <a:extLst>
                <a:ext uri="{FF2B5EF4-FFF2-40B4-BE49-F238E27FC236}">
                  <a16:creationId xmlns:a16="http://schemas.microsoft.com/office/drawing/2014/main" id="{5D4D5568-A824-4364-BE6F-FEE9DCA595ED}"/>
                </a:ext>
              </a:extLst>
            </p:cNvPr>
            <p:cNvGrpSpPr/>
            <p:nvPr/>
          </p:nvGrpSpPr>
          <p:grpSpPr>
            <a:xfrm>
              <a:off x="3935239" y="99349"/>
              <a:ext cx="4321522" cy="1292662"/>
              <a:chOff x="3935239" y="99349"/>
              <a:chExt cx="4321522" cy="1292662"/>
            </a:xfrm>
          </p:grpSpPr>
          <p:sp>
            <p:nvSpPr>
              <p:cNvPr id="6" name="文本框 5">
                <a:extLst>
                  <a:ext uri="{FF2B5EF4-FFF2-40B4-BE49-F238E27FC236}">
                    <a16:creationId xmlns:a16="http://schemas.microsoft.com/office/drawing/2014/main" id="{391E31F5-D504-4982-9F03-4EC3C64A60C5}"/>
                  </a:ext>
                </a:extLst>
              </p:cNvPr>
              <p:cNvSpPr txBox="1"/>
              <p:nvPr/>
            </p:nvSpPr>
            <p:spPr>
              <a:xfrm>
                <a:off x="5156999" y="99349"/>
                <a:ext cx="1859282" cy="1292662"/>
              </a:xfrm>
              <a:prstGeom prst="rect">
                <a:avLst/>
              </a:prstGeom>
              <a:noFill/>
            </p:spPr>
            <p:txBody>
              <a:bodyPr wrap="square" lIns="0" tIns="0" rIns="0" bIns="0" rtlCol="0">
                <a:spAutoFit/>
              </a:bodyPr>
              <a:lstStyle/>
              <a:p>
                <a:pPr algn="ctr"/>
                <a:r>
                  <a:rPr lang="zh-CN" altLang="en-US" sz="2800" b="1" dirty="0">
                    <a:solidFill>
                      <a:schemeClr val="accent1"/>
                    </a:solidFill>
                    <a:latin typeface="等线 Light" panose="02010600030101010101" pitchFamily="2" charset="-122"/>
                    <a:ea typeface="等线 Light" panose="02010600030101010101" pitchFamily="2" charset="-122"/>
                  </a:rPr>
                  <a:t>人工智能典型案例与智能信息处理</a:t>
                </a:r>
              </a:p>
            </p:txBody>
          </p:sp>
          <p:sp>
            <p:nvSpPr>
              <p:cNvPr id="67" name="平行四边形 66">
                <a:extLst>
                  <a:ext uri="{FF2B5EF4-FFF2-40B4-BE49-F238E27FC236}">
                    <a16:creationId xmlns:a16="http://schemas.microsoft.com/office/drawing/2014/main" id="{08703744-3914-4A0D-8248-5CEFEBC4792D}"/>
                  </a:ext>
                </a:extLst>
              </p:cNvPr>
              <p:cNvSpPr>
                <a:spLocks/>
              </p:cNvSpPr>
              <p:nvPr/>
            </p:nvSpPr>
            <p:spPr>
              <a:xfrm>
                <a:off x="3935239" y="561491"/>
                <a:ext cx="1400956" cy="96229"/>
              </a:xfrm>
              <a:prstGeom prst="parallelogram">
                <a:avLst>
                  <a:gd name="adj" fmla="val 17845"/>
                </a:avLst>
              </a:prstGeom>
              <a:gradFill flip="none" rotWithShape="1">
                <a:gsLst>
                  <a:gs pos="0">
                    <a:schemeClr val="accent1"/>
                  </a:gs>
                  <a:gs pos="100000">
                    <a:schemeClr val="accent1">
                      <a:lumMod val="60000"/>
                      <a:lumOff val="40000"/>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平行四边形 67">
                <a:extLst>
                  <a:ext uri="{FF2B5EF4-FFF2-40B4-BE49-F238E27FC236}">
                    <a16:creationId xmlns:a16="http://schemas.microsoft.com/office/drawing/2014/main" id="{2ED70700-C6B6-4D60-86C5-484789F525D9}"/>
                  </a:ext>
                </a:extLst>
              </p:cNvPr>
              <p:cNvSpPr>
                <a:spLocks/>
              </p:cNvSpPr>
              <p:nvPr/>
            </p:nvSpPr>
            <p:spPr>
              <a:xfrm flipH="1">
                <a:off x="6855805" y="561491"/>
                <a:ext cx="1400956" cy="96229"/>
              </a:xfrm>
              <a:prstGeom prst="parallelogram">
                <a:avLst>
                  <a:gd name="adj" fmla="val 17845"/>
                </a:avLst>
              </a:prstGeom>
              <a:gradFill flip="none" rotWithShape="1">
                <a:gsLst>
                  <a:gs pos="0">
                    <a:schemeClr val="accent1"/>
                  </a:gs>
                  <a:gs pos="100000">
                    <a:schemeClr val="accent1">
                      <a:lumMod val="60000"/>
                      <a:lumOff val="40000"/>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sp>
        <p:nvSpPr>
          <p:cNvPr id="2" name="文本框 1">
            <a:extLst>
              <a:ext uri="{FF2B5EF4-FFF2-40B4-BE49-F238E27FC236}">
                <a16:creationId xmlns:a16="http://schemas.microsoft.com/office/drawing/2014/main" id="{3CEB29F8-50D5-9AC5-5F1A-88119255A303}"/>
              </a:ext>
            </a:extLst>
          </p:cNvPr>
          <p:cNvSpPr txBox="1"/>
          <p:nvPr/>
        </p:nvSpPr>
        <p:spPr>
          <a:xfrm>
            <a:off x="882674" y="4953226"/>
            <a:ext cx="2080804" cy="935513"/>
          </a:xfrm>
          <a:prstGeom prst="rect">
            <a:avLst/>
          </a:prstGeom>
          <a:noFill/>
        </p:spPr>
        <p:txBody>
          <a:bodyPr wrap="square" lIns="0" tIns="0" rIns="0" bIns="0" rtlCol="0">
            <a:spAutoFit/>
          </a:bodyPr>
          <a:lstStyle/>
          <a:p>
            <a:pPr algn="just">
              <a:lnSpc>
                <a:spcPct val="150000"/>
              </a:lnSpc>
            </a:pPr>
            <a:r>
              <a:rPr lang="zh-CN" altLang="en-US" sz="1400" b="0" i="0" dirty="0">
                <a:solidFill>
                  <a:schemeClr val="bg1"/>
                </a:solidFill>
                <a:effectLst/>
                <a:latin typeface="微软雅黑" panose="020B0503020204020204" pitchFamily="34" charset="-122"/>
                <a:ea typeface="微软雅黑" panose="020B0503020204020204" pitchFamily="34" charset="-122"/>
              </a:rPr>
              <a:t>概述算法的概念与特征，运用恰当的描述方法和控制结构表示简单算法</a:t>
            </a:r>
            <a:endParaRPr lang="zh-CN" altLang="en-US" sz="1400" dirty="0">
              <a:solidFill>
                <a:schemeClr val="bg1"/>
              </a:solidFill>
              <a:latin typeface="等线" panose="02010600030101010101" pitchFamily="2" charset="-122"/>
              <a:ea typeface="等线" panose="02010600030101010101" pitchFamily="2" charset="-122"/>
            </a:endParaRPr>
          </a:p>
        </p:txBody>
      </p:sp>
      <p:sp>
        <p:nvSpPr>
          <p:cNvPr id="7" name="文本框 6">
            <a:extLst>
              <a:ext uri="{FF2B5EF4-FFF2-40B4-BE49-F238E27FC236}">
                <a16:creationId xmlns:a16="http://schemas.microsoft.com/office/drawing/2014/main" id="{77053042-9CB4-564D-C6BC-DEF64E0EB578}"/>
              </a:ext>
            </a:extLst>
          </p:cNvPr>
          <p:cNvSpPr txBox="1"/>
          <p:nvPr/>
        </p:nvSpPr>
        <p:spPr>
          <a:xfrm>
            <a:off x="3595315" y="4411153"/>
            <a:ext cx="2080804" cy="935513"/>
          </a:xfrm>
          <a:prstGeom prst="rect">
            <a:avLst/>
          </a:prstGeom>
          <a:noFill/>
        </p:spPr>
        <p:txBody>
          <a:bodyPr wrap="square" lIns="0" tIns="0" rIns="0" bIns="0" rtlCol="0">
            <a:spAutoFit/>
          </a:bodyPr>
          <a:lstStyle/>
          <a:p>
            <a:pPr algn="just">
              <a:lnSpc>
                <a:spcPct val="150000"/>
              </a:lnSpc>
            </a:pPr>
            <a:r>
              <a:rPr lang="zh-CN" altLang="en-US" sz="1400" b="0" i="0" dirty="0">
                <a:solidFill>
                  <a:schemeClr val="bg1"/>
                </a:solidFill>
                <a:effectLst/>
                <a:latin typeface="微软雅黑" panose="020B0503020204020204" pitchFamily="34" charset="-122"/>
                <a:ea typeface="微软雅黑" panose="020B0503020204020204" pitchFamily="34" charset="-122"/>
              </a:rPr>
              <a:t>掌握一种程序设计语言的基本知识，使用程序设计语言实现简单算法</a:t>
            </a:r>
            <a:endParaRPr lang="zh-CN" altLang="en-US" sz="1400" dirty="0">
              <a:solidFill>
                <a:schemeClr val="bg1"/>
              </a:solidFill>
              <a:latin typeface="等线" panose="02010600030101010101" pitchFamily="2" charset="-122"/>
              <a:ea typeface="等线" panose="02010600030101010101" pitchFamily="2" charset="-122"/>
            </a:endParaRPr>
          </a:p>
        </p:txBody>
      </p:sp>
      <p:sp>
        <p:nvSpPr>
          <p:cNvPr id="9" name="文本框 8">
            <a:extLst>
              <a:ext uri="{FF2B5EF4-FFF2-40B4-BE49-F238E27FC236}">
                <a16:creationId xmlns:a16="http://schemas.microsoft.com/office/drawing/2014/main" id="{B8DC8827-29E7-1D67-0B5E-D37FC62102FD}"/>
              </a:ext>
            </a:extLst>
          </p:cNvPr>
          <p:cNvSpPr txBox="1"/>
          <p:nvPr/>
        </p:nvSpPr>
        <p:spPr>
          <a:xfrm>
            <a:off x="6237157" y="4717327"/>
            <a:ext cx="2080804" cy="1258678"/>
          </a:xfrm>
          <a:prstGeom prst="rect">
            <a:avLst/>
          </a:prstGeom>
          <a:noFill/>
        </p:spPr>
        <p:txBody>
          <a:bodyPr wrap="square" lIns="0" tIns="0" rIns="0" bIns="0" rtlCol="0">
            <a:spAutoFit/>
          </a:bodyPr>
          <a:lstStyle/>
          <a:p>
            <a:pPr algn="just">
              <a:lnSpc>
                <a:spcPct val="150000"/>
              </a:lnSpc>
            </a:pPr>
            <a:r>
              <a:rPr lang="zh-CN" altLang="en-US" sz="1400" b="0" i="0" dirty="0">
                <a:solidFill>
                  <a:schemeClr val="bg1"/>
                </a:solidFill>
                <a:effectLst/>
                <a:latin typeface="微软雅黑" panose="020B0503020204020204" pitchFamily="34" charset="-122"/>
                <a:ea typeface="微软雅黑" panose="020B0503020204020204" pitchFamily="34" charset="-122"/>
              </a:rPr>
              <a:t>通过解决实际问题，体验程序设计的基本流程，感受算法的效率，掌握程序调试与运行的方法</a:t>
            </a:r>
            <a:endParaRPr lang="zh-CN" altLang="en-US" sz="1400" dirty="0">
              <a:solidFill>
                <a:schemeClr val="bg1"/>
              </a:solidFill>
              <a:latin typeface="等线" panose="02010600030101010101" pitchFamily="2" charset="-122"/>
              <a:ea typeface="等线" panose="02010600030101010101" pitchFamily="2" charset="-122"/>
            </a:endParaRPr>
          </a:p>
        </p:txBody>
      </p:sp>
      <p:sp>
        <p:nvSpPr>
          <p:cNvPr id="13" name="文本框 12">
            <a:extLst>
              <a:ext uri="{FF2B5EF4-FFF2-40B4-BE49-F238E27FC236}">
                <a16:creationId xmlns:a16="http://schemas.microsoft.com/office/drawing/2014/main" id="{42ABCA5D-78A8-6DAA-D07F-BB7EFA70A65B}"/>
              </a:ext>
            </a:extLst>
          </p:cNvPr>
          <p:cNvSpPr txBox="1"/>
          <p:nvPr/>
        </p:nvSpPr>
        <p:spPr>
          <a:xfrm>
            <a:off x="8828190" y="4249570"/>
            <a:ext cx="2362942" cy="1258678"/>
          </a:xfrm>
          <a:prstGeom prst="rect">
            <a:avLst/>
          </a:prstGeom>
          <a:noFill/>
        </p:spPr>
        <p:txBody>
          <a:bodyPr wrap="square" lIns="0" tIns="0" rIns="0" bIns="0" rtlCol="0">
            <a:spAutoFit/>
          </a:bodyPr>
          <a:lstStyle/>
          <a:p>
            <a:pPr algn="just">
              <a:lnSpc>
                <a:spcPct val="150000"/>
              </a:lnSpc>
            </a:pPr>
            <a:r>
              <a:rPr lang="zh-CN" altLang="en-US" sz="1400" b="0" i="0" dirty="0">
                <a:solidFill>
                  <a:schemeClr val="bg1"/>
                </a:solidFill>
                <a:effectLst/>
                <a:latin typeface="微软雅黑" panose="020B0503020204020204" pitchFamily="34" charset="-122"/>
                <a:ea typeface="微软雅黑" panose="020B0503020204020204" pitchFamily="34" charset="-122"/>
              </a:rPr>
              <a:t>通过人工智能典型案例的剖析，了解智能信息处理的巨大进步和应用潜力，认识人工智能在信息社会中的重要作用</a:t>
            </a:r>
            <a:endParaRPr lang="zh-CN" altLang="en-US" sz="1400" dirty="0">
              <a:solidFill>
                <a:schemeClr val="bg1"/>
              </a:solidFill>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624068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wipe(left)">
                                      <p:cBhvr>
                                        <p:cTn id="7" dur="75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a:extLst>
              <a:ext uri="{FF2B5EF4-FFF2-40B4-BE49-F238E27FC236}">
                <a16:creationId xmlns:a16="http://schemas.microsoft.com/office/drawing/2014/main" id="{04F69230-F3A6-4586-9371-A858F4763E9F}"/>
              </a:ext>
            </a:extLst>
          </p:cNvPr>
          <p:cNvSpPr txBox="1"/>
          <p:nvPr/>
        </p:nvSpPr>
        <p:spPr>
          <a:xfrm>
            <a:off x="5732004" y="2313213"/>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accent4"/>
                </a:solidFill>
                <a:latin typeface="等线" panose="02010600030101010101" pitchFamily="2" charset="-122"/>
                <a:ea typeface="等线" panose="02010600030101010101" pitchFamily="2" charset="-122"/>
                <a:cs typeface="Arial" panose="020B0604020202020204" pitchFamily="34" charset="0"/>
              </a:rPr>
              <a:t>/04</a:t>
            </a:r>
            <a:endParaRPr lang="zh-CN" altLang="en-US" spc="100" dirty="0">
              <a:solidFill>
                <a:schemeClr val="accent4"/>
              </a:solidFill>
              <a:latin typeface="等线" panose="02010600030101010101" pitchFamily="2" charset="-122"/>
              <a:ea typeface="等线" panose="02010600030101010101" pitchFamily="2" charset="-122"/>
              <a:cs typeface="Arial" panose="020B0604020202020204" pitchFamily="34" charset="0"/>
            </a:endParaRPr>
          </a:p>
        </p:txBody>
      </p:sp>
      <p:sp>
        <p:nvSpPr>
          <p:cNvPr id="3" name="标题 2">
            <a:extLst>
              <a:ext uri="{FF2B5EF4-FFF2-40B4-BE49-F238E27FC236}">
                <a16:creationId xmlns:a16="http://schemas.microsoft.com/office/drawing/2014/main" id="{9E72F38D-8605-8AA8-EF87-63A57008FFCF}"/>
              </a:ext>
            </a:extLst>
          </p:cNvPr>
          <p:cNvSpPr>
            <a:spLocks noGrp="1"/>
          </p:cNvSpPr>
          <p:nvPr>
            <p:ph type="title"/>
          </p:nvPr>
        </p:nvSpPr>
        <p:spPr>
          <a:xfrm>
            <a:off x="5624196" y="3011411"/>
            <a:ext cx="5419185" cy="2504018"/>
          </a:xfrm>
        </p:spPr>
        <p:txBody>
          <a:bodyPr>
            <a:normAutofit/>
          </a:bodyPr>
          <a:lstStyle/>
          <a:p>
            <a:r>
              <a:rPr lang="zh-CN" altLang="zh-CN" sz="2400" kern="0" dirty="0">
                <a:solidFill>
                  <a:srgbClr val="05073B"/>
                </a:solidFill>
                <a:effectLst/>
                <a:latin typeface="等线" panose="02010600030101010101" pitchFamily="2" charset="-122"/>
                <a:ea typeface="宋体" panose="02010600030101010101" pitchFamily="2" charset="-122"/>
                <a:cs typeface="宋体" panose="02010600030101010101" pitchFamily="2" charset="-122"/>
              </a:rPr>
              <a:t>完成超市系统的设计后，小明觉得如果超市也能像自动售货机一样就能节省很多人力，但是如何实现监管又成了一个难题，于是小明对人工智能产生了浓厚的兴趣。</a:t>
            </a:r>
            <a:endParaRPr lang="zh-CN" altLang="en-US" dirty="0"/>
          </a:p>
        </p:txBody>
      </p:sp>
    </p:spTree>
    <p:extLst>
      <p:ext uri="{BB962C8B-B14F-4D97-AF65-F5344CB8AC3E}">
        <p14:creationId xmlns:p14="http://schemas.microsoft.com/office/powerpoint/2010/main" val="2869134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1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font">
      <a:majorFont>
        <a:latin typeface="等线 Light"/>
        <a:ea typeface="等线 Light"/>
        <a:cs typeface=""/>
      </a:majorFont>
      <a:minorFont>
        <a:latin typeface="等线"/>
        <a:ea typeface="等线"/>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30</TotalTime>
  <Words>440</Words>
  <Application>Microsoft Office PowerPoint</Application>
  <PresentationFormat>宽屏</PresentationFormat>
  <Paragraphs>35</Paragraphs>
  <Slides>8</Slides>
  <Notes>4</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8</vt:i4>
      </vt:variant>
    </vt:vector>
  </HeadingPairs>
  <TitlesOfParts>
    <vt:vector size="13" baseType="lpstr">
      <vt:lpstr>等线</vt:lpstr>
      <vt:lpstr>等线 Light</vt:lpstr>
      <vt:lpstr>微软雅黑</vt:lpstr>
      <vt:lpstr>Arial</vt:lpstr>
      <vt:lpstr>Office 主题​​</vt:lpstr>
      <vt:lpstr>PowerPoint 演示文稿</vt:lpstr>
      <vt:lpstr>小明在课上学习了算法的概念，他决定尝试描述一个简单的算法，以计算两个数的和。他发现这个过程非常有趣，并深入了解了算法的特征</vt:lpstr>
      <vt:lpstr>PowerPoint 演示文稿</vt:lpstr>
      <vt:lpstr>小明学习了python语言之后，他决定编写一个程序，实现输入两个数字并输出它们的和的功能</vt:lpstr>
      <vt:lpstr>PowerPoint 演示文稿</vt:lpstr>
      <vt:lpstr>能自己编写出可以运行的程序后小明感到成就感十足，他意识到，超市结算系统处理商品数量和价格等数据进行计算的方式与他之前所学的求和算法有很多相似之处。于是，小明开始设计一个超市结算系统。</vt:lpstr>
      <vt:lpstr>PowerPoint 演示文稿</vt:lpstr>
      <vt:lpstr>完成超市系统的设计后，小明觉得如果超市也能像自动售货机一样就能节省很多人力，但是如何实现监管又成了一个难题，于是小明对人工智能产生了浓厚的兴趣。</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佳轩 柳</dc:creator>
  <cp:lastModifiedBy>佳轩 柳</cp:lastModifiedBy>
  <cp:revision>2</cp:revision>
  <dcterms:created xsi:type="dcterms:W3CDTF">2024-01-14T06:32:55Z</dcterms:created>
  <dcterms:modified xsi:type="dcterms:W3CDTF">2024-01-14T07:03:23Z</dcterms:modified>
</cp:coreProperties>
</file>

<file path=docProps/thumbnail.jpeg>
</file>